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349662"/>
            <a:ext cx="6182139" cy="74260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expansion 4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71" y="2205781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588257" y="1475000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26513" y="1649574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27644" y="1649574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1" y="2167263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07" y="2159993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20033" y="1453190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6" y="2248890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1FF44D-8A7B-4308-A616-6B1702585E62}"/>
                  </a:ext>
                </a:extLst>
              </p:cNvPr>
              <p:cNvSpPr txBox="1"/>
              <p:nvPr/>
            </p:nvSpPr>
            <p:spPr>
              <a:xfrm>
                <a:off x="557290" y="5162434"/>
                <a:ext cx="7890387" cy="404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5+2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1FF44D-8A7B-4308-A616-6B1702585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90" y="5162434"/>
                <a:ext cx="7890387" cy="4045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78CF10-4861-429B-8581-1A61A9EFDF0E}"/>
                  </a:ext>
                </a:extLst>
              </p:cNvPr>
              <p:cNvSpPr txBox="1"/>
              <p:nvPr/>
            </p:nvSpPr>
            <p:spPr>
              <a:xfrm>
                <a:off x="557290" y="4436912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78CF10-4861-429B-8581-1A61A9EFD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90" y="4436912"/>
                <a:ext cx="789038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82A6B9-5FF5-4DD0-8BD8-0B2DE1B33EED}"/>
                  </a:ext>
                </a:extLst>
              </p:cNvPr>
              <p:cNvSpPr txBox="1"/>
              <p:nvPr/>
            </p:nvSpPr>
            <p:spPr>
              <a:xfrm>
                <a:off x="557290" y="3607705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2−3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82A6B9-5FF5-4DD0-8BD8-0B2DE1B33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90" y="3607705"/>
                <a:ext cx="789038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09257" y="832343"/>
                <a:ext cx="3579505" cy="1234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3−2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57" y="832343"/>
                <a:ext cx="3579505" cy="12345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38E59B-E98D-4D0A-A21F-E580ADB6D103}"/>
                  </a:ext>
                </a:extLst>
              </p:cNvPr>
              <p:cNvSpPr txBox="1"/>
              <p:nvPr/>
            </p:nvSpPr>
            <p:spPr>
              <a:xfrm>
                <a:off x="4981257" y="832342"/>
                <a:ext cx="3579505" cy="1234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2−3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38E59B-E98D-4D0A-A21F-E580ADB6D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257" y="832342"/>
                <a:ext cx="3579505" cy="12345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B9B8A5-83EB-4672-8A6F-A8511E7FCFFC}"/>
                  </a:ext>
                </a:extLst>
              </p:cNvPr>
              <p:cNvSpPr txBox="1"/>
              <p:nvPr/>
            </p:nvSpPr>
            <p:spPr>
              <a:xfrm>
                <a:off x="117983" y="3158378"/>
                <a:ext cx="7890387" cy="404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5+2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B9B8A5-83EB-4672-8A6F-A8511E7FC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" y="3158378"/>
                <a:ext cx="7890387" cy="4045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C50C0E-2C70-4958-975F-7EFF862CEF2A}"/>
                  </a:ext>
                </a:extLst>
              </p:cNvPr>
              <p:cNvSpPr txBox="1"/>
              <p:nvPr/>
            </p:nvSpPr>
            <p:spPr>
              <a:xfrm>
                <a:off x="117983" y="1900074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C50C0E-2C70-4958-975F-7EFF862CE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" y="1900074"/>
                <a:ext cx="789038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BB8FB4-2BE8-4C92-9215-15C6A768BE7F}"/>
                  </a:ext>
                </a:extLst>
              </p:cNvPr>
              <p:cNvSpPr txBox="1"/>
              <p:nvPr/>
            </p:nvSpPr>
            <p:spPr>
              <a:xfrm>
                <a:off x="117984" y="641771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2−3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BB8FB4-2BE8-4C92-9215-15C6A768B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4" y="641771"/>
                <a:ext cx="789038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14A9AB-02C7-4203-AC5A-1079DE6212D1}"/>
                  </a:ext>
                </a:extLst>
              </p:cNvPr>
              <p:cNvSpPr txBox="1"/>
              <p:nvPr/>
            </p:nvSpPr>
            <p:spPr>
              <a:xfrm>
                <a:off x="117982" y="5444739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14A9AB-02C7-4203-AC5A-1079DE621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2" y="5444739"/>
                <a:ext cx="789038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BA2C76-8EC2-4976-BE53-9B29F68F0155}"/>
                  </a:ext>
                </a:extLst>
              </p:cNvPr>
              <p:cNvSpPr txBox="1"/>
              <p:nvPr/>
            </p:nvSpPr>
            <p:spPr>
              <a:xfrm>
                <a:off x="117983" y="4041418"/>
                <a:ext cx="7890387" cy="759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3+</m:t>
                              </m:r>
                              <m:f>
                                <m:fPr>
                                  <m:ctrlPr>
                                    <a:rPr kumimoji="0" lang="en-GB" sz="26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6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26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BA2C76-8EC2-4976-BE53-9B29F68F0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" y="4041418"/>
                <a:ext cx="7890387" cy="759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B9B8A5-83EB-4672-8A6F-A8511E7FCFFC}"/>
                  </a:ext>
                </a:extLst>
              </p:cNvPr>
              <p:cNvSpPr txBox="1"/>
              <p:nvPr/>
            </p:nvSpPr>
            <p:spPr>
              <a:xfrm>
                <a:off x="117983" y="3158378"/>
                <a:ext cx="7890387" cy="404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5+2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B9B8A5-83EB-4672-8A6F-A8511E7FC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" y="3158378"/>
                <a:ext cx="7890387" cy="4045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C50C0E-2C70-4958-975F-7EFF862CEF2A}"/>
                  </a:ext>
                </a:extLst>
              </p:cNvPr>
              <p:cNvSpPr txBox="1"/>
              <p:nvPr/>
            </p:nvSpPr>
            <p:spPr>
              <a:xfrm>
                <a:off x="117983" y="1900074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C50C0E-2C70-4958-975F-7EFF862CE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" y="1900074"/>
                <a:ext cx="789038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BB8FB4-2BE8-4C92-9215-15C6A768BE7F}"/>
                  </a:ext>
                </a:extLst>
              </p:cNvPr>
              <p:cNvSpPr txBox="1"/>
              <p:nvPr/>
            </p:nvSpPr>
            <p:spPr>
              <a:xfrm>
                <a:off x="117984" y="641771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2−3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BB8FB4-2BE8-4C92-9215-15C6A768B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4" y="641771"/>
                <a:ext cx="789038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14A9AB-02C7-4203-AC5A-1079DE6212D1}"/>
                  </a:ext>
                </a:extLst>
              </p:cNvPr>
              <p:cNvSpPr txBox="1"/>
              <p:nvPr/>
            </p:nvSpPr>
            <p:spPr>
              <a:xfrm>
                <a:off x="117982" y="5444739"/>
                <a:ext cx="7890387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14A9AB-02C7-4203-AC5A-1079DE621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2" y="5444739"/>
                <a:ext cx="789038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BA2C76-8EC2-4976-BE53-9B29F68F0155}"/>
                  </a:ext>
                </a:extLst>
              </p:cNvPr>
              <p:cNvSpPr txBox="1"/>
              <p:nvPr/>
            </p:nvSpPr>
            <p:spPr>
              <a:xfrm>
                <a:off x="117983" y="4041418"/>
                <a:ext cx="7890387" cy="759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coefficient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3+</m:t>
                              </m:r>
                              <m:f>
                                <m:fPr>
                                  <m:ctrlPr>
                                    <a:rPr kumimoji="0" lang="en-GB" sz="26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6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26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BA2C76-8EC2-4976-BE53-9B29F68F0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" y="4041418"/>
                <a:ext cx="7890387" cy="759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CC16D4-C958-490F-9226-D0DE5C39BEB0}"/>
                  </a:ext>
                </a:extLst>
              </p:cNvPr>
              <p:cNvSpPr txBox="1"/>
              <p:nvPr/>
            </p:nvSpPr>
            <p:spPr>
              <a:xfrm>
                <a:off x="2816175" y="1173153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−48,384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CC16D4-C958-490F-9226-D0DE5C39B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75" y="1173153"/>
                <a:ext cx="1401864" cy="465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C82FC3-3BE4-4446-B338-7808EE97E3A6}"/>
                  </a:ext>
                </a:extLst>
              </p:cNvPr>
              <p:cNvSpPr txBox="1"/>
              <p:nvPr/>
            </p:nvSpPr>
            <p:spPr>
              <a:xfrm>
                <a:off x="2816175" y="2413343"/>
                <a:ext cx="12470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C82FC3-3BE4-4446-B338-7808EE97E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75" y="2413343"/>
                <a:ext cx="1247000" cy="465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1DAA14-DDFC-41DE-9437-B78FFCD0E41A}"/>
                  </a:ext>
                </a:extLst>
              </p:cNvPr>
              <p:cNvSpPr txBox="1"/>
              <p:nvPr/>
            </p:nvSpPr>
            <p:spPr>
              <a:xfrm>
                <a:off x="2816175" y="3609261"/>
                <a:ext cx="12470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16,800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1DAA14-DDFC-41DE-9437-B78FFCD0E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75" y="3609261"/>
                <a:ext cx="1247000" cy="465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A80CB2-733A-4353-AB5C-F6D37B49D11F}"/>
                  </a:ext>
                </a:extLst>
              </p:cNvPr>
              <p:cNvSpPr txBox="1"/>
              <p:nvPr/>
            </p:nvSpPr>
            <p:spPr>
              <a:xfrm>
                <a:off x="2816175" y="4678555"/>
                <a:ext cx="1247000" cy="67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A80CB2-733A-4353-AB5C-F6D37B49D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75" y="4678555"/>
                <a:ext cx="1247000" cy="6748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BC7A6F-35BF-4CCE-ABD2-96BE0CB52D67}"/>
                  </a:ext>
                </a:extLst>
              </p:cNvPr>
              <p:cNvSpPr txBox="1"/>
              <p:nvPr/>
            </p:nvSpPr>
            <p:spPr>
              <a:xfrm>
                <a:off x="2816175" y="5956857"/>
                <a:ext cx="12470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BC7A6F-35BF-4CCE-ABD2-96BE0CB52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75" y="5956857"/>
                <a:ext cx="1247000" cy="4658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20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</TotalTime>
  <Words>189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Binomial expansion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87</cp:revision>
  <dcterms:created xsi:type="dcterms:W3CDTF">2018-01-26T08:52:52Z</dcterms:created>
  <dcterms:modified xsi:type="dcterms:W3CDTF">2018-07-14T21:54:45Z</dcterms:modified>
</cp:coreProperties>
</file>