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46326A-9117-4E07-AFE1-88749D43BD3F}"/>
                  </a:ext>
                </a:extLst>
              </p:cNvPr>
              <p:cNvSpPr txBox="1"/>
              <p:nvPr/>
            </p:nvSpPr>
            <p:spPr>
              <a:xfrm>
                <a:off x="840658" y="5073069"/>
                <a:ext cx="707500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−720,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46326A-9117-4E07-AFE1-88749D43B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658" y="5073069"/>
                <a:ext cx="7075008" cy="738664"/>
              </a:xfrm>
              <a:prstGeom prst="rect">
                <a:avLst/>
              </a:prstGeom>
              <a:blipFill>
                <a:blip r:embed="rId7"/>
                <a:stretch>
                  <a:fillRect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EA49EF-1146-4488-A4CD-90E00B8A026C}"/>
                  </a:ext>
                </a:extLst>
              </p:cNvPr>
              <p:cNvSpPr txBox="1"/>
              <p:nvPr/>
            </p:nvSpPr>
            <p:spPr>
              <a:xfrm>
                <a:off x="996768" y="3648275"/>
                <a:ext cx="6672394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2800,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EA49EF-1146-4488-A4CD-90E00B8A0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68" y="3648275"/>
                <a:ext cx="6672394" cy="738664"/>
              </a:xfrm>
              <a:prstGeom prst="rect">
                <a:avLst/>
              </a:prstGeom>
              <a:blipFill>
                <a:blip r:embed="rId8"/>
                <a:stretch>
                  <a:fillRect l="-183" r="-274"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170858" y="908228"/>
                <a:ext cx="4056303" cy="150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15,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858" y="908228"/>
                <a:ext cx="4056303" cy="1508939"/>
              </a:xfrm>
              <a:prstGeom prst="rect">
                <a:avLst/>
              </a:prstGeom>
              <a:blipFill>
                <a:blip r:embed="rId2"/>
                <a:stretch>
                  <a:fillRect l="-1203" r="-3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0C4B1F3-B1EF-4995-8AC4-6BA22BAA21CF}"/>
                  </a:ext>
                </a:extLst>
              </p:cNvPr>
              <p:cNvSpPr txBox="1"/>
              <p:nvPr/>
            </p:nvSpPr>
            <p:spPr>
              <a:xfrm>
                <a:off x="4568878" y="908228"/>
                <a:ext cx="4133247" cy="15089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112,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0C4B1F3-B1EF-4995-8AC4-6BA22BAA2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878" y="908228"/>
                <a:ext cx="4133247" cy="1508939"/>
              </a:xfrm>
              <a:prstGeom prst="rect">
                <a:avLst/>
              </a:prstGeom>
              <a:blipFill>
                <a:blip r:embed="rId3"/>
                <a:stretch>
                  <a:fillRect l="-295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B2ECAE1-FE3A-47B0-BE84-AA5D57B18BC9}"/>
                  </a:ext>
                </a:extLst>
              </p:cNvPr>
              <p:cNvSpPr txBox="1"/>
              <p:nvPr/>
            </p:nvSpPr>
            <p:spPr>
              <a:xfrm>
                <a:off x="0" y="1895486"/>
                <a:ext cx="707500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−720,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B2ECAE1-FE3A-47B0-BE84-AA5D57B18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95486"/>
                <a:ext cx="7075008" cy="738664"/>
              </a:xfrm>
              <a:prstGeom prst="rect">
                <a:avLst/>
              </a:prstGeom>
              <a:blipFill>
                <a:blip r:embed="rId2"/>
                <a:stretch>
                  <a:fillRect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E14B00A-78A3-4A0B-8547-299740EB0C74}"/>
                  </a:ext>
                </a:extLst>
              </p:cNvPr>
              <p:cNvSpPr txBox="1"/>
              <p:nvPr/>
            </p:nvSpPr>
            <p:spPr>
              <a:xfrm>
                <a:off x="156110" y="470692"/>
                <a:ext cx="6672394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2800,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E14B00A-78A3-4A0B-8547-299740EB0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0" y="470692"/>
                <a:ext cx="6672394" cy="738664"/>
              </a:xfrm>
              <a:prstGeom prst="rect">
                <a:avLst/>
              </a:prstGeom>
              <a:blipFill>
                <a:blip r:embed="rId3"/>
                <a:stretch>
                  <a:fillRect l="-183" r="-27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709505-6CF1-4D80-8622-B6ED3A8E5159}"/>
                  </a:ext>
                </a:extLst>
              </p:cNvPr>
              <p:cNvSpPr txBox="1"/>
              <p:nvPr/>
            </p:nvSpPr>
            <p:spPr>
              <a:xfrm>
                <a:off x="156110" y="3278778"/>
                <a:ext cx="6672394" cy="77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135,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709505-6CF1-4D80-8622-B6ED3A8E5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0" y="3278778"/>
                <a:ext cx="6672394" cy="770275"/>
              </a:xfrm>
              <a:prstGeom prst="rect">
                <a:avLst/>
              </a:prstGeom>
              <a:blipFill>
                <a:blip r:embed="rId4"/>
                <a:stretch>
                  <a:fillRect l="-183" r="-274" b="-8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B49B0C-880E-464F-A7DC-DF7510BED3F9}"/>
                  </a:ext>
                </a:extLst>
              </p:cNvPr>
              <p:cNvSpPr txBox="1"/>
              <p:nvPr/>
            </p:nvSpPr>
            <p:spPr>
              <a:xfrm>
                <a:off x="156109" y="4833043"/>
                <a:ext cx="7926007" cy="742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iven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coefficient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in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720,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B49B0C-880E-464F-A7DC-DF7510BED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09" y="4833043"/>
                <a:ext cx="7926007" cy="742832"/>
              </a:xfrm>
              <a:prstGeom prst="rect">
                <a:avLst/>
              </a:prstGeom>
              <a:blipFill>
                <a:blip r:embed="rId5"/>
                <a:stretch>
                  <a:fillRect l="-538"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B2ECAE1-FE3A-47B0-BE84-AA5D57B18BC9}"/>
                  </a:ext>
                </a:extLst>
              </p:cNvPr>
              <p:cNvSpPr txBox="1"/>
              <p:nvPr/>
            </p:nvSpPr>
            <p:spPr>
              <a:xfrm>
                <a:off x="0" y="1895486"/>
                <a:ext cx="7075008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−720,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B2ECAE1-FE3A-47B0-BE84-AA5D57B18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95486"/>
                <a:ext cx="7075008" cy="738664"/>
              </a:xfrm>
              <a:prstGeom prst="rect">
                <a:avLst/>
              </a:prstGeom>
              <a:blipFill>
                <a:blip r:embed="rId2"/>
                <a:stretch>
                  <a:fillRect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E14B00A-78A3-4A0B-8547-299740EB0C74}"/>
                  </a:ext>
                </a:extLst>
              </p:cNvPr>
              <p:cNvSpPr txBox="1"/>
              <p:nvPr/>
            </p:nvSpPr>
            <p:spPr>
              <a:xfrm>
                <a:off x="156110" y="470692"/>
                <a:ext cx="6672394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2800,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E14B00A-78A3-4A0B-8547-299740EB0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0" y="470692"/>
                <a:ext cx="6672394" cy="738664"/>
              </a:xfrm>
              <a:prstGeom prst="rect">
                <a:avLst/>
              </a:prstGeom>
              <a:blipFill>
                <a:blip r:embed="rId3"/>
                <a:stretch>
                  <a:fillRect l="-183" r="-27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709505-6CF1-4D80-8622-B6ED3A8E5159}"/>
                  </a:ext>
                </a:extLst>
              </p:cNvPr>
              <p:cNvSpPr txBox="1"/>
              <p:nvPr/>
            </p:nvSpPr>
            <p:spPr>
              <a:xfrm>
                <a:off x="156110" y="3278778"/>
                <a:ext cx="6672394" cy="77027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iven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400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coefficient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135,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4709505-6CF1-4D80-8622-B6ED3A8E5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10" y="3278778"/>
                <a:ext cx="6672394" cy="770275"/>
              </a:xfrm>
              <a:prstGeom prst="rect">
                <a:avLst/>
              </a:prstGeom>
              <a:blipFill>
                <a:blip r:embed="rId4"/>
                <a:stretch>
                  <a:fillRect l="-183" r="-274" b="-8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B49B0C-880E-464F-A7DC-DF7510BED3F9}"/>
                  </a:ext>
                </a:extLst>
              </p:cNvPr>
              <p:cNvSpPr txBox="1"/>
              <p:nvPr/>
            </p:nvSpPr>
            <p:spPr>
              <a:xfrm>
                <a:off x="156109" y="4833043"/>
                <a:ext cx="7926007" cy="7428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iven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coefficient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  <m:r>
                      <a:rPr kumimoji="0" lang="en-GB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in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the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expansion</m:t>
                    </m:r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of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kumimoji="0" lang="en-GB" sz="24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720,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possible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values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constant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8B49B0C-880E-464F-A7DC-DF7510BED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09" y="4833043"/>
                <a:ext cx="7926007" cy="742832"/>
              </a:xfrm>
              <a:prstGeom prst="rect">
                <a:avLst/>
              </a:prstGeom>
              <a:blipFill>
                <a:blip r:embed="rId5"/>
                <a:stretch>
                  <a:fillRect l="-538" b="-163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01A320-06D6-4097-945D-59FF71D0D3C9}"/>
                  </a:ext>
                </a:extLst>
              </p:cNvPr>
              <p:cNvSpPr txBox="1"/>
              <p:nvPr/>
            </p:nvSpPr>
            <p:spPr>
              <a:xfrm>
                <a:off x="2791375" y="1249824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501A320-06D6-4097-945D-59FF71D0D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5" y="1249824"/>
                <a:ext cx="1401864" cy="4658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7FE2BE4-8A6D-4AC2-AA86-F5BDA1B27752}"/>
                  </a:ext>
                </a:extLst>
              </p:cNvPr>
              <p:cNvSpPr txBox="1"/>
              <p:nvPr/>
            </p:nvSpPr>
            <p:spPr>
              <a:xfrm>
                <a:off x="2791375" y="4247324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7FE2BE4-8A6D-4AC2-AA86-F5BDA1B27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5" y="4247324"/>
                <a:ext cx="1401864" cy="4658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D09908C-39A9-447D-BD1D-991A5548C482}"/>
                  </a:ext>
                </a:extLst>
              </p:cNvPr>
              <p:cNvSpPr txBox="1"/>
              <p:nvPr/>
            </p:nvSpPr>
            <p:spPr>
              <a:xfrm>
                <a:off x="2791375" y="5918113"/>
                <a:ext cx="1401864" cy="465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D09908C-39A9-447D-BD1D-991A5548C4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5" y="5918113"/>
                <a:ext cx="1401864" cy="465833"/>
              </a:xfrm>
              <a:prstGeom prst="rect">
                <a:avLst/>
              </a:prstGeom>
              <a:blipFill>
                <a:blip r:embed="rId8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3B4B0FF-9699-495F-99F3-3C1576DA5A51}"/>
                  </a:ext>
                </a:extLst>
              </p:cNvPr>
              <p:cNvSpPr txBox="1"/>
              <p:nvPr/>
            </p:nvSpPr>
            <p:spPr>
              <a:xfrm>
                <a:off x="2791375" y="2733285"/>
                <a:ext cx="14018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3B4B0FF-9699-495F-99F3-3C1576DA5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375" y="2733285"/>
                <a:ext cx="1401864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16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</TotalTime>
  <Words>318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91</cp:revision>
  <dcterms:created xsi:type="dcterms:W3CDTF">2018-01-26T08:52:52Z</dcterms:created>
  <dcterms:modified xsi:type="dcterms:W3CDTF">2018-07-14T22:35:38Z</dcterms:modified>
</cp:coreProperties>
</file>