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930" y="349662"/>
            <a:ext cx="6182139" cy="742608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Binomial expansion 6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071" y="2205781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588257" y="1475000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26513" y="1649574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27644" y="1649574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21" y="2167263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07" y="2159993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20033" y="1453190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036" y="2248890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02731C2-DD2F-4A83-A5B5-68D4EE1402B4}"/>
                  </a:ext>
                </a:extLst>
              </p:cNvPr>
              <p:cNvSpPr txBox="1"/>
              <p:nvPr/>
            </p:nvSpPr>
            <p:spPr>
              <a:xfrm>
                <a:off x="566104" y="4536215"/>
                <a:ext cx="841455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se</m:t>
                    </m:r>
                    <m: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the</m:t>
                    </m:r>
                    <m: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binomial</m:t>
                    </m:r>
                    <m: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theorem</m:t>
                    </m:r>
                    <m: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to</m:t>
                    </m:r>
                    <m: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find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first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terms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Use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to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estimate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1.99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02731C2-DD2F-4A83-A5B5-68D4EE140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04" y="4536215"/>
                <a:ext cx="8414556" cy="738664"/>
              </a:xfrm>
              <a:prstGeom prst="rect">
                <a:avLst/>
              </a:prstGeom>
              <a:blipFill>
                <a:blip r:embed="rId7"/>
                <a:stretch>
                  <a:fillRect l="-870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E9CC200-18E0-4DD9-BBF7-8B1FF1607AA8}"/>
                  </a:ext>
                </a:extLst>
              </p:cNvPr>
              <p:cNvSpPr txBox="1"/>
              <p:nvPr/>
            </p:nvSpPr>
            <p:spPr>
              <a:xfrm>
                <a:off x="566104" y="3544271"/>
                <a:ext cx="841455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se</m:t>
                    </m:r>
                    <m: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the</m:t>
                    </m:r>
                    <m: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binomial</m:t>
                    </m:r>
                    <m: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theorem</m:t>
                    </m:r>
                    <m: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to</m:t>
                    </m:r>
                    <m:r>
                      <a:rPr lang="en-GB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find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first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terms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1+2</m:t>
                            </m:r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Use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to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estimate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1.02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E9CC200-18E0-4DD9-BBF7-8B1FF1607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04" y="3544271"/>
                <a:ext cx="8414556" cy="738664"/>
              </a:xfrm>
              <a:prstGeom prst="rect">
                <a:avLst/>
              </a:prstGeom>
              <a:blipFill>
                <a:blip r:embed="rId8"/>
                <a:stretch>
                  <a:fillRect l="-870" b="-155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51018" y="908228"/>
                <a:ext cx="4176143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binomial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theorem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to</m:t>
                    </m:r>
                  </m:oMath>
                </a14:m>
                <a:endParaRPr lang="en-GB" sz="2400" b="0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find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first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terms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1+2</m:t>
                            </m:r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Use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to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estimate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1.02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8" y="908228"/>
                <a:ext cx="4176143" cy="1477328"/>
              </a:xfrm>
              <a:prstGeom prst="rect">
                <a:avLst/>
              </a:prstGeom>
              <a:blipFill>
                <a:blip r:embed="rId2"/>
                <a:stretch>
                  <a:fillRect l="-160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AD22B9-39BB-4E9B-8942-4882CAF9DFD9}"/>
                  </a:ext>
                </a:extLst>
              </p:cNvPr>
              <p:cNvSpPr txBox="1"/>
              <p:nvPr/>
            </p:nvSpPr>
            <p:spPr>
              <a:xfrm>
                <a:off x="4616507" y="908228"/>
                <a:ext cx="4346062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binomial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theorem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to</m:t>
                    </m:r>
                  </m:oMath>
                </a14:m>
                <a:endParaRPr lang="en-GB" sz="2400" b="0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find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first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terms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2+5</m:t>
                            </m:r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Use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to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estimate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2.005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AD22B9-39BB-4E9B-8942-4882CAF9D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507" y="908228"/>
                <a:ext cx="4346062" cy="1477328"/>
              </a:xfrm>
              <a:prstGeom prst="rect">
                <a:avLst/>
              </a:prstGeom>
              <a:blipFill>
                <a:blip r:embed="rId3"/>
                <a:stretch>
                  <a:fillRect l="-154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20CAE4A-806F-4704-816F-6B569F2E53FF}"/>
                  </a:ext>
                </a:extLst>
              </p:cNvPr>
              <p:cNvSpPr txBox="1"/>
              <p:nvPr/>
            </p:nvSpPr>
            <p:spPr>
              <a:xfrm>
                <a:off x="198502" y="1889275"/>
                <a:ext cx="841455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binomial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theorem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find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first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terms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Use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to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estimate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1.99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20CAE4A-806F-4704-816F-6B569F2E5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02" y="1889275"/>
                <a:ext cx="8414556" cy="738664"/>
              </a:xfrm>
              <a:prstGeom prst="rect">
                <a:avLst/>
              </a:prstGeom>
              <a:blipFill>
                <a:blip r:embed="rId2"/>
                <a:stretch>
                  <a:fillRect l="-870" b="-157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D9DADD6-F07A-4234-A425-689D1ADFAD25}"/>
                  </a:ext>
                </a:extLst>
              </p:cNvPr>
              <p:cNvSpPr txBox="1"/>
              <p:nvPr/>
            </p:nvSpPr>
            <p:spPr>
              <a:xfrm>
                <a:off x="198502" y="3514716"/>
                <a:ext cx="8414556" cy="7702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binomial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theorem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find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first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terms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2−3</m:t>
                            </m:r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Use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to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estimate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1.85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D9DADD6-F07A-4234-A425-689D1ADFA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02" y="3514716"/>
                <a:ext cx="8414556" cy="770275"/>
              </a:xfrm>
              <a:prstGeom prst="rect">
                <a:avLst/>
              </a:prstGeom>
              <a:blipFill>
                <a:blip r:embed="rId3"/>
                <a:stretch>
                  <a:fillRect l="-870"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7649802-AF6E-4539-8E22-D6254A471E2D}"/>
                  </a:ext>
                </a:extLst>
              </p:cNvPr>
              <p:cNvSpPr txBox="1"/>
              <p:nvPr/>
            </p:nvSpPr>
            <p:spPr>
              <a:xfrm>
                <a:off x="198502" y="471400"/>
                <a:ext cx="841455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binomial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theorem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find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first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terms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1+2</m:t>
                            </m:r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Use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to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estimate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1.02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7649802-AF6E-4539-8E22-D6254A471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02" y="471400"/>
                <a:ext cx="8414556" cy="738664"/>
              </a:xfrm>
              <a:prstGeom prst="rect">
                <a:avLst/>
              </a:prstGeom>
              <a:blipFill>
                <a:blip r:embed="rId4"/>
                <a:stretch>
                  <a:fillRect l="-870" b="-155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ABE4FAD-5561-4168-8464-2DF652F1A341}"/>
                  </a:ext>
                </a:extLst>
              </p:cNvPr>
              <p:cNvSpPr txBox="1"/>
              <p:nvPr/>
            </p:nvSpPr>
            <p:spPr>
              <a:xfrm>
                <a:off x="198502" y="5017497"/>
                <a:ext cx="841455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binomial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theorem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find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first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terms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1−5</m:t>
                            </m:r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30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Use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to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estimate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0.995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30</m:t>
                        </m:r>
                      </m:sup>
                    </m:sSup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ABE4FAD-5561-4168-8464-2DF652F1A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02" y="5017497"/>
                <a:ext cx="8414556" cy="738664"/>
              </a:xfrm>
              <a:prstGeom prst="rect">
                <a:avLst/>
              </a:prstGeom>
              <a:blipFill>
                <a:blip r:embed="rId5"/>
                <a:stretch>
                  <a:fillRect l="-870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20CAE4A-806F-4704-816F-6B569F2E53FF}"/>
                  </a:ext>
                </a:extLst>
              </p:cNvPr>
              <p:cNvSpPr txBox="1"/>
              <p:nvPr/>
            </p:nvSpPr>
            <p:spPr>
              <a:xfrm>
                <a:off x="198502" y="1889275"/>
                <a:ext cx="841455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binomial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theorem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find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first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terms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Use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to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estimate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1.99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20CAE4A-806F-4704-816F-6B569F2E53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02" y="1889275"/>
                <a:ext cx="8414556" cy="738664"/>
              </a:xfrm>
              <a:prstGeom prst="rect">
                <a:avLst/>
              </a:prstGeom>
              <a:blipFill>
                <a:blip r:embed="rId2"/>
                <a:stretch>
                  <a:fillRect l="-870" b="-157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D9DADD6-F07A-4234-A425-689D1ADFAD25}"/>
                  </a:ext>
                </a:extLst>
              </p:cNvPr>
              <p:cNvSpPr txBox="1"/>
              <p:nvPr/>
            </p:nvSpPr>
            <p:spPr>
              <a:xfrm>
                <a:off x="198502" y="3514716"/>
                <a:ext cx="8414556" cy="7702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binomial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theorem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find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first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terms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2−3</m:t>
                            </m:r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Use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to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estimate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1.85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D9DADD6-F07A-4234-A425-689D1ADFA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02" y="3514716"/>
                <a:ext cx="8414556" cy="770275"/>
              </a:xfrm>
              <a:prstGeom prst="rect">
                <a:avLst/>
              </a:prstGeom>
              <a:blipFill>
                <a:blip r:embed="rId3"/>
                <a:stretch>
                  <a:fillRect l="-870" b="-119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7649802-AF6E-4539-8E22-D6254A471E2D}"/>
                  </a:ext>
                </a:extLst>
              </p:cNvPr>
              <p:cNvSpPr txBox="1"/>
              <p:nvPr/>
            </p:nvSpPr>
            <p:spPr>
              <a:xfrm>
                <a:off x="198502" y="471400"/>
                <a:ext cx="841455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binomial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theorem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find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first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terms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1+2</m:t>
                            </m:r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Use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to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estimate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1.02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7649802-AF6E-4539-8E22-D6254A471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02" y="471400"/>
                <a:ext cx="8414556" cy="738664"/>
              </a:xfrm>
              <a:prstGeom prst="rect">
                <a:avLst/>
              </a:prstGeom>
              <a:blipFill>
                <a:blip r:embed="rId4"/>
                <a:stretch>
                  <a:fillRect l="-870" b="-155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ABE4FAD-5561-4168-8464-2DF652F1A341}"/>
                  </a:ext>
                </a:extLst>
              </p:cNvPr>
              <p:cNvSpPr txBox="1"/>
              <p:nvPr/>
            </p:nvSpPr>
            <p:spPr>
              <a:xfrm>
                <a:off x="198502" y="5017497"/>
                <a:ext cx="841455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se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binomial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theorem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find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first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4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terms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1−5</m:t>
                            </m:r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30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 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Use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to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estimate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0.995</m:t>
                            </m:r>
                          </m:e>
                        </m:d>
                      </m:e>
                      <m:sup>
                        <m: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30</m:t>
                        </m:r>
                      </m:sup>
                    </m:sSup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ABE4FAD-5561-4168-8464-2DF652F1A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02" y="5017497"/>
                <a:ext cx="8414556" cy="738664"/>
              </a:xfrm>
              <a:prstGeom prst="rect">
                <a:avLst/>
              </a:prstGeom>
              <a:blipFill>
                <a:blip r:embed="rId5"/>
                <a:stretch>
                  <a:fillRect l="-870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1C0F2D-4F33-44B0-8E7C-4F32E103056C}"/>
                  </a:ext>
                </a:extLst>
              </p:cNvPr>
              <p:cNvSpPr txBox="1"/>
              <p:nvPr/>
            </p:nvSpPr>
            <p:spPr>
              <a:xfrm>
                <a:off x="3003916" y="1290106"/>
                <a:ext cx="1401864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1.171648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1C0F2D-4F33-44B0-8E7C-4F32E1030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16" y="1290106"/>
                <a:ext cx="1401864" cy="465833"/>
              </a:xfrm>
              <a:prstGeom prst="rect">
                <a:avLst/>
              </a:prstGeom>
              <a:blipFill>
                <a:blip r:embed="rId6"/>
                <a:stretch>
                  <a:fillRect l="-1304" r="-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6DBA1D-86F8-4154-A5C5-0D79E5E2AC31}"/>
                  </a:ext>
                </a:extLst>
              </p:cNvPr>
              <p:cNvSpPr txBox="1"/>
              <p:nvPr/>
            </p:nvSpPr>
            <p:spPr>
              <a:xfrm>
                <a:off x="3003916" y="5920767"/>
                <a:ext cx="1401864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0.860368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6DBA1D-86F8-4154-A5C5-0D79E5E2A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16" y="5920767"/>
                <a:ext cx="1401864" cy="465833"/>
              </a:xfrm>
              <a:prstGeom prst="rect">
                <a:avLst/>
              </a:prstGeom>
              <a:blipFill>
                <a:blip r:embed="rId7"/>
                <a:stretch>
                  <a:fillRect l="-1304" r="-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A8F74F-8FC7-423B-886D-E38E9EABB074}"/>
                  </a:ext>
                </a:extLst>
              </p:cNvPr>
              <p:cNvSpPr txBox="1"/>
              <p:nvPr/>
            </p:nvSpPr>
            <p:spPr>
              <a:xfrm>
                <a:off x="3003916" y="2831723"/>
                <a:ext cx="1401864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3856.89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A8F74F-8FC7-423B-886D-E38E9EABB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16" y="2831723"/>
                <a:ext cx="1401864" cy="4658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332BDE-25CB-499E-8CF1-267329EB8DAF}"/>
                  </a:ext>
                </a:extLst>
              </p:cNvPr>
              <p:cNvSpPr txBox="1"/>
              <p:nvPr/>
            </p:nvSpPr>
            <p:spPr>
              <a:xfrm>
                <a:off x="3003916" y="4392723"/>
                <a:ext cx="1401864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21.665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332BDE-25CB-499E-8CF1-267329EB8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16" y="4392723"/>
                <a:ext cx="1401864" cy="4658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495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1706</TotalTime>
  <Words>327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Binomial expansion 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94</cp:revision>
  <dcterms:created xsi:type="dcterms:W3CDTF">2018-01-26T08:52:52Z</dcterms:created>
  <dcterms:modified xsi:type="dcterms:W3CDTF">2018-07-14T22:50:43Z</dcterms:modified>
</cp:coreProperties>
</file>