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2" r:id="rId4"/>
    <p:sldId id="31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6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expressions: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Collecting like terms - basics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C64243-004A-4CCF-A9DE-1B21D2A0192C}"/>
                  </a:ext>
                </a:extLst>
              </p:cNvPr>
              <p:cNvSpPr/>
              <p:nvPr/>
            </p:nvSpPr>
            <p:spPr>
              <a:xfrm>
                <a:off x="2980468" y="3816855"/>
                <a:ext cx="3011557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smtClean="0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 smtClean="0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 smtClean="0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 smtClean="0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 smtClean="0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 smtClean="0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 smtClean="0">
                          <a:solidFill>
                            <a:schemeClr val="bg1"/>
                          </a:solidFill>
                        </a:rPr>
                        <m:t>𝑏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2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+2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+</m:t>
                      </m:r>
                      <m:r>
                        <a:rPr lang="en-GB" sz="2400" b="1">
                          <a:solidFill>
                            <a:schemeClr val="bg1"/>
                          </a:solidFill>
                        </a:rPr>
                        <m:t>𝑏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C64243-004A-4CCF-A9DE-1B21D2A019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468" y="3816855"/>
                <a:ext cx="3011557" cy="1938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99836" y="1005594"/>
                <a:ext cx="33881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36" y="1005594"/>
                <a:ext cx="3388189" cy="400110"/>
              </a:xfrm>
              <a:prstGeom prst="rect">
                <a:avLst/>
              </a:prstGeom>
              <a:blipFill>
                <a:blip r:embed="rId2"/>
                <a:stretch>
                  <a:fillRect l="-1978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/>
              <p:nvPr/>
            </p:nvSpPr>
            <p:spPr>
              <a:xfrm>
                <a:off x="4834784" y="1003254"/>
                <a:ext cx="33881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Simplify: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525185-69F4-4910-9054-35ADD8BE9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84" y="1003254"/>
                <a:ext cx="3388189" cy="400110"/>
              </a:xfrm>
              <a:prstGeom prst="rect">
                <a:avLst/>
              </a:prstGeom>
              <a:blipFill>
                <a:blip r:embed="rId3"/>
                <a:stretch>
                  <a:fillRect l="-1799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9298903"/>
                  </p:ext>
                </p:extLst>
              </p:nvPr>
            </p:nvGraphicFramePr>
            <p:xfrm>
              <a:off x="409989" y="313442"/>
              <a:ext cx="2412724" cy="6231115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−3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+4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𝑏</m:t>
                                    </m:r>
                                    <m:r>
                                      <a:rPr lang="en-GB" sz="2400" b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+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4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𝑏𝑐</m:t>
                                    </m:r>
                                    <m:r>
                                      <a:rPr lang="en-GB" sz="2400" b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+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2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𝑐</m:t>
                                    </m:r>
                                    <m:r>
                                      <a:rPr lang="en-GB" sz="2400" b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+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2400" b="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9298903"/>
                  </p:ext>
                </p:extLst>
              </p:nvPr>
            </p:nvGraphicFramePr>
            <p:xfrm>
              <a:off x="409989" y="313442"/>
              <a:ext cx="2412724" cy="6231115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990" r="-504" b="-914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102000" r="-504" b="-82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200000" r="-504" b="-7158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303000" r="-504" b="-62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399010" r="-504" b="-5168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504000" r="-504" b="-4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598020" r="-504" b="-3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698020" r="-504" b="-2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806000" r="-504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767797" r="-504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9989" y="313442"/>
              <a:ext cx="2412724" cy="6231115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−3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+4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𝑏</m:t>
                                    </m:r>
                                    <m:r>
                                      <a:rPr lang="en-GB" sz="2400" b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+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4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𝑏𝑐</m:t>
                                    </m:r>
                                    <m:r>
                                      <a:rPr lang="en-GB" sz="2400" b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+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2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𝑐</m:t>
                                    </m:r>
                                    <m:r>
                                      <a:rPr lang="en-GB" sz="2400" b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+</m:t>
                                    </m:r>
                                    <m:r>
                                      <a:rPr lang="en-GB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2400" b="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9989" y="313442"/>
              <a:ext cx="2412724" cy="6231115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990" r="-504" b="-914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102000" r="-504" b="-82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200000" r="-504" b="-7158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303000" r="-504" b="-62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399010" r="-504" b="-5168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504000" r="-504" b="-4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598020" r="-504" b="-3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698020" r="-504" b="-2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806000" r="-504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252" t="-767797" r="-504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8964D6-63CE-4CD4-8755-2F3C07E118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927977"/>
                  </p:ext>
                </p:extLst>
              </p:nvPr>
            </p:nvGraphicFramePr>
            <p:xfrm>
              <a:off x="4882598" y="373076"/>
              <a:ext cx="1826315" cy="623111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1826315">
                      <a:extLst>
                        <a:ext uri="{9D8B030D-6E8A-4147-A177-3AD203B41FA5}">
                          <a16:colId xmlns:a16="http://schemas.microsoft.com/office/drawing/2014/main" val="3021948806"/>
                        </a:ext>
                      </a:extLst>
                    </a:gridCol>
                  </a:tblGrid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4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5327628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4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1754447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5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40908858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5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3896149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4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04604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4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2272075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2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4017944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2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0814752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2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𝑏𝑐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2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50864516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+2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𝑏𝑐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+</m:t>
                                </m:r>
                                <m:r>
                                  <a:rPr lang="en-GB" sz="2000" smtClean="0">
                                    <a:solidFill>
                                      <a:srgbClr val="FF0000"/>
                                    </a:solidFill>
                                    <a:effectLst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2691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8964D6-63CE-4CD4-8755-2F3C07E118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927977"/>
                  </p:ext>
                </p:extLst>
              </p:nvPr>
            </p:nvGraphicFramePr>
            <p:xfrm>
              <a:off x="4882598" y="373076"/>
              <a:ext cx="1826315" cy="623111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1826315">
                      <a:extLst>
                        <a:ext uri="{9D8B030D-6E8A-4147-A177-3AD203B41FA5}">
                          <a16:colId xmlns:a16="http://schemas.microsoft.com/office/drawing/2014/main" val="3021948806"/>
                        </a:ext>
                      </a:extLst>
                    </a:gridCol>
                  </a:tblGrid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980" r="-664" b="-9049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327628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100000" r="-664" b="-7961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754447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201961" r="-664" b="-703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0908858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301961" r="-664" b="-603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96149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398058" r="-664" b="-4980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04604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502941" r="-664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2272075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602941" r="-664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4017944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702941" r="-664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814752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795146" r="-664" b="-1009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0864516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332" t="-903922" r="-664" b="-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26913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4213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1835</TotalTime>
  <Words>233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Simplifying expressions: Collecting like terms - basics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102</cp:revision>
  <dcterms:created xsi:type="dcterms:W3CDTF">2018-01-26T08:52:52Z</dcterms:created>
  <dcterms:modified xsi:type="dcterms:W3CDTF">2018-07-05T10:21:39Z</dcterms:modified>
</cp:coreProperties>
</file>