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7" r:id="rId2"/>
    <p:sldId id="280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0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sSN8Ka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5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268" y="129567"/>
            <a:ext cx="874460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Angles on a straight line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Watch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Predict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71AB3C-9CE1-4F9D-8EC1-1995EAD6C7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563415"/>
            <a:ext cx="914400" cy="914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7D0D85-597C-4EBB-8DB5-885A53D1EC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757" y="2677715"/>
            <a:ext cx="685800" cy="685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4C5F5A8-DAE9-496A-BD3C-69DF5363374C}"/>
              </a:ext>
            </a:extLst>
          </p:cNvPr>
          <p:cNvSpPr txBox="1"/>
          <p:nvPr/>
        </p:nvSpPr>
        <p:spPr>
          <a:xfrm rot="16200000">
            <a:off x="-734928" y="5753739"/>
            <a:ext cx="18391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851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Demonstration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B7A40F-8B63-46DA-A5DC-E0A34CEA58E2}"/>
              </a:ext>
            </a:extLst>
          </p:cNvPr>
          <p:cNvCxnSpPr/>
          <p:nvPr/>
        </p:nvCxnSpPr>
        <p:spPr>
          <a:xfrm>
            <a:off x="3195145" y="4298731"/>
            <a:ext cx="2722179" cy="108256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39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70CB-A17D-4D04-BA7D-7A3EDB44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/>
          <a:lstStyle/>
          <a:p>
            <a:pPr algn="ctr"/>
            <a:r>
              <a:rPr lang="en-GB" dirty="0"/>
              <a:t>Link to demonstration: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0D333-F9E7-4A85-B388-CB2240D5F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https://www.geogebra.org/m/sSN8Kant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759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F0AEFC-4814-4E9A-9AED-1525A08E9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9739"/>
            <a:ext cx="9144000" cy="457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5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70CB-A17D-4D04-BA7D-7A3EDB44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/>
          <a:lstStyle/>
          <a:p>
            <a:pPr algn="ctr"/>
            <a:r>
              <a:rPr lang="en-GB" dirty="0"/>
              <a:t>Possible Variations…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0D333-F9E7-4A85-B388-CB2240D5F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Vary the size of the one angle</a:t>
            </a:r>
          </a:p>
          <a:p>
            <a:r>
              <a:rPr lang="en-GB" dirty="0"/>
              <a:t>Vary the length of the line segment</a:t>
            </a:r>
          </a:p>
          <a:p>
            <a:r>
              <a:rPr lang="en-GB" dirty="0"/>
              <a:t>Vary the orientation of the “base” line</a:t>
            </a:r>
          </a:p>
          <a:p>
            <a:r>
              <a:rPr lang="en-GB" dirty="0"/>
              <a:t>Vary the angle that is hidden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49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56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Angles:  Angles on a straight line</vt:lpstr>
      <vt:lpstr>Link to demonstration:</vt:lpstr>
      <vt:lpstr>PowerPoint Presentation</vt:lpstr>
      <vt:lpstr>Possible Variations…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52</cp:revision>
  <dcterms:created xsi:type="dcterms:W3CDTF">2018-01-26T08:52:52Z</dcterms:created>
  <dcterms:modified xsi:type="dcterms:W3CDTF">2018-07-24T09:58:16Z</dcterms:modified>
</cp:coreProperties>
</file>