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24" r:id="rId2"/>
    <p:sldId id="327" r:id="rId3"/>
    <p:sldId id="332" r:id="rId4"/>
    <p:sldId id="330" r:id="rId5"/>
    <p:sldId id="33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8467" autoAdjust="0"/>
  </p:normalViewPr>
  <p:slideViewPr>
    <p:cSldViewPr snapToGrid="0">
      <p:cViewPr varScale="1">
        <p:scale>
          <a:sx n="76" d="100"/>
          <a:sy n="76" d="100"/>
        </p:scale>
        <p:origin x="167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0516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2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20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AAA97DEB-F45C-4041-AC68-4037D512EC3C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>
              <a:xfrm>
                <a:off x="1631539" y="129567"/>
                <a:ext cx="6182139" cy="1386864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n-GB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</m:oMath>
                </a14:m>
                <a:r>
                  <a:rPr lang="en-GB" sz="4400" b="1" dirty="0">
                    <a:solidFill>
                      <a:schemeClr val="bg1"/>
                    </a:solidFill>
                  </a:rPr>
                  <a:t>: </a:t>
                </a:r>
                <a:br>
                  <a:rPr lang="en-GB" sz="4400" b="1" dirty="0">
                    <a:solidFill>
                      <a:schemeClr val="bg1"/>
                    </a:solidFill>
                  </a:rPr>
                </a:br>
                <a:r>
                  <a:rPr lang="en-GB" sz="4400" b="1" dirty="0">
                    <a:solidFill>
                      <a:schemeClr val="bg1"/>
                    </a:solidFill>
                  </a:rPr>
                  <a:t>Derivative of the function?</a:t>
                </a:r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AAA97DEB-F45C-4041-AC68-4037D512EC3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1631539" y="129567"/>
                <a:ext cx="6182139" cy="1386864"/>
              </a:xfrm>
              <a:blipFill>
                <a:blip r:embed="rId3"/>
                <a:stretch>
                  <a:fillRect l="-3057" t="-7456" r="-2959" b="-210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3369366" y="3933447"/>
                <a:ext cx="2072170" cy="6053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 xmlns:m="http://schemas.openxmlformats.org/officeDocument/2006/math">
                    <m:box>
                      <m:boxPr>
                        <m:ctrlPr>
                          <a:rPr lang="en-GB" sz="32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3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GB" sz="3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en-GB" sz="32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32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GB" sz="32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p>
                            </m:sSup>
                            <m:r>
                              <a:rPr lang="en-GB" sz="3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GB" sz="3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den>
                        </m:f>
                      </m:e>
                    </m:box>
                    <m:r>
                      <a:rPr lang="en-GB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GB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Calibri" panose="020F0502020204030204"/>
                  </a:rPr>
                  <a:t>?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9366" y="3933447"/>
                <a:ext cx="2072170" cy="605359"/>
              </a:xfrm>
              <a:prstGeom prst="rect">
                <a:avLst/>
              </a:prstGeom>
              <a:blipFill>
                <a:blip r:embed="rId4"/>
                <a:stretch>
                  <a:fillRect t="-9000" r="-11765" b="-3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662" y="2546608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D692EE5-47D9-47BF-B144-AECEDD7A6514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 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BB8E191-AD7F-42E8-8BD8-1EA211617F00}"/>
                  </a:ext>
                </a:extLst>
              </p:cNvPr>
              <p:cNvSpPr txBox="1"/>
              <p:nvPr/>
            </p:nvSpPr>
            <p:spPr>
              <a:xfrm>
                <a:off x="3338011" y="5122112"/>
                <a:ext cx="2103525" cy="5705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box>
                      <m:box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kumimoji="0" lang="en-GB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bg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bg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𝑑</m:t>
                            </m:r>
                            <m:r>
                              <a:rPr kumimoji="0" lang="en-GB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bg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kumimoji="0" lang="en-GB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sSupPr>
                              <m:e>
                                <m:r>
                                  <a:rPr kumimoji="0" lang="en-GB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kumimoji="0" lang="en-GB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</m:t>
                                </m:r>
                                <m:r>
                                  <a:rPr kumimoji="0" lang="en-GB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</m:sup>
                            </m:sSup>
                            <m:r>
                              <a:rPr kumimoji="0" lang="en-GB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bg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)</m:t>
                            </m:r>
                          </m:num>
                          <m:den>
                            <m:r>
                              <a:rPr kumimoji="0" lang="en-GB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bg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𝑑𝑥</m:t>
                            </m:r>
                          </m:den>
                        </m:f>
                      </m:e>
                    </m:box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=2</m:t>
                    </m:r>
                    <m:sSup>
                      <m:sSup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𝑒</m:t>
                        </m:r>
                      </m:e>
                      <m:sup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sup>
                    </m:sSup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?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BB8E191-AD7F-42E8-8BD8-1EA211617F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8011" y="5122112"/>
                <a:ext cx="2103525" cy="570541"/>
              </a:xfrm>
              <a:prstGeom prst="rect">
                <a:avLst/>
              </a:prstGeom>
              <a:blipFill>
                <a:blip r:embed="rId8"/>
                <a:stretch>
                  <a:fillRect l="-290" t="-5319" r="-8116" b="-265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995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567557" y="1250837"/>
                <a:ext cx="2103525" cy="5705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557" y="1250837"/>
                <a:ext cx="2103525" cy="57054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3116313" y="448712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A31AF8-B057-41CF-BEB8-FB61EECFF1E7}"/>
              </a:ext>
            </a:extLst>
          </p:cNvPr>
          <p:cNvSpPr txBox="1"/>
          <p:nvPr/>
        </p:nvSpPr>
        <p:spPr>
          <a:xfrm>
            <a:off x="3120931" y="1421268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B660D9C-5DD4-4F63-9D90-478F3F219DE1}"/>
              </a:ext>
            </a:extLst>
          </p:cNvPr>
          <p:cNvSpPr txBox="1"/>
          <p:nvPr/>
        </p:nvSpPr>
        <p:spPr>
          <a:xfrm>
            <a:off x="3120931" y="2481446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DFFC8C-0ED9-41E9-9BB1-5C7BB7F56074}"/>
              </a:ext>
            </a:extLst>
          </p:cNvPr>
          <p:cNvSpPr txBox="1"/>
          <p:nvPr/>
        </p:nvSpPr>
        <p:spPr>
          <a:xfrm>
            <a:off x="3120931" y="3486240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3CDF005-5B9D-4DC5-BEAC-80F6ECC54188}"/>
              </a:ext>
            </a:extLst>
          </p:cNvPr>
          <p:cNvSpPr txBox="1"/>
          <p:nvPr/>
        </p:nvSpPr>
        <p:spPr>
          <a:xfrm>
            <a:off x="3116314" y="4671531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933BEA6-9948-47DE-A0EE-F041F361D193}"/>
              </a:ext>
            </a:extLst>
          </p:cNvPr>
          <p:cNvSpPr txBox="1"/>
          <p:nvPr/>
        </p:nvSpPr>
        <p:spPr>
          <a:xfrm>
            <a:off x="3116313" y="5731709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704081C-0D09-40D1-B217-28DACD2DD059}"/>
              </a:ext>
            </a:extLst>
          </p:cNvPr>
          <p:cNvSpPr txBox="1"/>
          <p:nvPr/>
        </p:nvSpPr>
        <p:spPr>
          <a:xfrm>
            <a:off x="7494828" y="374066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4B1EE8D-14FD-4CFB-AD7E-0B35EC902165}"/>
              </a:ext>
            </a:extLst>
          </p:cNvPr>
          <p:cNvSpPr txBox="1"/>
          <p:nvPr/>
        </p:nvSpPr>
        <p:spPr>
          <a:xfrm>
            <a:off x="7494827" y="1452303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45D1A26-C8D9-440F-A762-16F1D6A1266F}"/>
              </a:ext>
            </a:extLst>
          </p:cNvPr>
          <p:cNvSpPr txBox="1"/>
          <p:nvPr/>
        </p:nvSpPr>
        <p:spPr>
          <a:xfrm>
            <a:off x="7494827" y="2512481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4B09F75-DE11-4400-8619-AAD397826B70}"/>
              </a:ext>
            </a:extLst>
          </p:cNvPr>
          <p:cNvSpPr txBox="1"/>
          <p:nvPr/>
        </p:nvSpPr>
        <p:spPr>
          <a:xfrm>
            <a:off x="7494827" y="351727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2127576-2F41-45BE-8C60-FF820DF6EEBC}"/>
              </a:ext>
            </a:extLst>
          </p:cNvPr>
          <p:cNvSpPr txBox="1"/>
          <p:nvPr/>
        </p:nvSpPr>
        <p:spPr>
          <a:xfrm>
            <a:off x="7490210" y="4702566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A7547E6-32F1-49DF-9B15-BBEB6D94BD50}"/>
              </a:ext>
            </a:extLst>
          </p:cNvPr>
          <p:cNvSpPr txBox="1"/>
          <p:nvPr/>
        </p:nvSpPr>
        <p:spPr>
          <a:xfrm>
            <a:off x="7490209" y="576274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E21C87F-73F6-4BB1-94B3-DA9382F627A2}"/>
                  </a:ext>
                </a:extLst>
              </p:cNvPr>
              <p:cNvSpPr txBox="1"/>
              <p:nvPr/>
            </p:nvSpPr>
            <p:spPr>
              <a:xfrm>
                <a:off x="616023" y="366915"/>
                <a:ext cx="1834156" cy="5509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E21C87F-73F6-4BB1-94B3-DA9382F627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023" y="366915"/>
                <a:ext cx="1834156" cy="5509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2A553595-3508-45C9-9F4B-5BF60DF7FB04}"/>
                  </a:ext>
                </a:extLst>
              </p:cNvPr>
              <p:cNvSpPr txBox="1"/>
              <p:nvPr/>
            </p:nvSpPr>
            <p:spPr>
              <a:xfrm>
                <a:off x="567556" y="2396230"/>
                <a:ext cx="1959511" cy="5705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2A553595-3508-45C9-9F4B-5BF60DF7FB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556" y="2396230"/>
                <a:ext cx="1959511" cy="5705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0067635F-632E-4F47-95A1-904BE6752C95}"/>
                  </a:ext>
                </a:extLst>
              </p:cNvPr>
              <p:cNvSpPr txBox="1"/>
              <p:nvPr/>
            </p:nvSpPr>
            <p:spPr>
              <a:xfrm>
                <a:off x="567557" y="3429000"/>
                <a:ext cx="2103525" cy="5752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5</m:t>
                                  </m:r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=5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0067635F-632E-4F47-95A1-904BE6752C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557" y="3429000"/>
                <a:ext cx="2103525" cy="5752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7EB96D47-9331-488A-A09D-2DB351620D26}"/>
                  </a:ext>
                </a:extLst>
              </p:cNvPr>
              <p:cNvSpPr txBox="1"/>
              <p:nvPr/>
            </p:nvSpPr>
            <p:spPr>
              <a:xfrm>
                <a:off x="616023" y="4610199"/>
                <a:ext cx="1959511" cy="5705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6</m:t>
                                  </m:r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=6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7EB96D47-9331-488A-A09D-2DB351620D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023" y="4610199"/>
                <a:ext cx="1959511" cy="5705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7871BD80-177B-44A8-B7B1-64050D38A62B}"/>
                  </a:ext>
                </a:extLst>
              </p:cNvPr>
              <p:cNvSpPr txBox="1"/>
              <p:nvPr/>
            </p:nvSpPr>
            <p:spPr>
              <a:xfrm>
                <a:off x="4931608" y="226684"/>
                <a:ext cx="1882823" cy="8314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kumimoji="0" lang="en-GB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kumimoji="0" lang="en-GB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kumimoji="0" lang="en-GB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3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7871BD80-177B-44A8-B7B1-64050D38A6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1608" y="226684"/>
                <a:ext cx="1882823" cy="83144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E17FEBD6-6B9F-4995-B83F-00BB8B8747BE}"/>
                  </a:ext>
                </a:extLst>
              </p:cNvPr>
              <p:cNvSpPr txBox="1"/>
              <p:nvPr/>
            </p:nvSpPr>
            <p:spPr>
              <a:xfrm>
                <a:off x="567556" y="5542329"/>
                <a:ext cx="2448555" cy="8266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kumimoji="0" lang="en-GB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kumimoji="0" lang="en-GB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kumimoji="0" lang="en-GB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</m:t>
                      </m:r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E17FEBD6-6B9F-4995-B83F-00BB8B8747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556" y="5542329"/>
                <a:ext cx="2448555" cy="82663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7AF7D50E-4DAD-45D6-AC96-6266996FB85E}"/>
                  </a:ext>
                </a:extLst>
              </p:cNvPr>
              <p:cNvSpPr txBox="1"/>
              <p:nvPr/>
            </p:nvSpPr>
            <p:spPr>
              <a:xfrm>
                <a:off x="4931609" y="3270348"/>
                <a:ext cx="1882823" cy="8318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kumimoji="0" lang="en-GB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kumimoji="0" lang="en-GB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kumimoji="0" lang="en-GB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5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7AF7D50E-4DAD-45D6-AC96-6266996FB8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1609" y="3270348"/>
                <a:ext cx="1882823" cy="83189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100BD4E1-0C9A-4A1A-BDB6-352031A15F0A}"/>
                  </a:ext>
                </a:extLst>
              </p:cNvPr>
              <p:cNvSpPr txBox="1"/>
              <p:nvPr/>
            </p:nvSpPr>
            <p:spPr>
              <a:xfrm>
                <a:off x="4838619" y="5542329"/>
                <a:ext cx="2163349" cy="8510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kumimoji="0" lang="en-GB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kumimoji="0" lang="en-GB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2</m:t>
                                      </m:r>
                                    </m:num>
                                    <m:den>
                                      <m:r>
                                        <a:rPr kumimoji="0" lang="en-GB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3</m:t>
                                      </m:r>
                                    </m:den>
                                  </m:f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den>
                          </m:f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100BD4E1-0C9A-4A1A-BDB6-352031A15F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8619" y="5542329"/>
                <a:ext cx="2163349" cy="85100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5E60D54D-801E-430F-B027-A30B52F90D42}"/>
                  </a:ext>
                </a:extLst>
              </p:cNvPr>
              <p:cNvSpPr txBox="1"/>
              <p:nvPr/>
            </p:nvSpPr>
            <p:spPr>
              <a:xfrm>
                <a:off x="4879425" y="1334947"/>
                <a:ext cx="2242986" cy="5509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5E60D54D-801E-430F-B027-A30B52F90D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9425" y="1334947"/>
                <a:ext cx="2242986" cy="550985"/>
              </a:xfrm>
              <a:prstGeom prst="rect">
                <a:avLst/>
              </a:prstGeom>
              <a:blipFill>
                <a:blip r:embed="rId11"/>
                <a:stretch>
                  <a:fillRect b="-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D6F9BF0A-B489-41F9-A22E-20B49F5F5504}"/>
                  </a:ext>
                </a:extLst>
              </p:cNvPr>
              <p:cNvSpPr txBox="1"/>
              <p:nvPr/>
            </p:nvSpPr>
            <p:spPr>
              <a:xfrm>
                <a:off x="4931609" y="2393866"/>
                <a:ext cx="1834155" cy="5509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D6F9BF0A-B489-41F9-A22E-20B49F5F55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1609" y="2393866"/>
                <a:ext cx="1834155" cy="550985"/>
              </a:xfrm>
              <a:prstGeom prst="rect">
                <a:avLst/>
              </a:prstGeom>
              <a:blipFill>
                <a:blip r:embed="rId12"/>
                <a:stretch>
                  <a:fillRect b="-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0BBC605E-03B0-4FD0-AE55-20859D4ABAE1}"/>
                  </a:ext>
                </a:extLst>
              </p:cNvPr>
              <p:cNvSpPr txBox="1"/>
              <p:nvPr/>
            </p:nvSpPr>
            <p:spPr>
              <a:xfrm>
                <a:off x="4879425" y="4610199"/>
                <a:ext cx="2454583" cy="5705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−3</m:t>
                                  </m:r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0BBC605E-03B0-4FD0-AE55-20859D4ABA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9425" y="4610199"/>
                <a:ext cx="2454583" cy="57054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188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616023" y="1221422"/>
                <a:ext cx="2103525" cy="5705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023" y="1221422"/>
                <a:ext cx="2103525" cy="57054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3116313" y="448712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A31AF8-B057-41CF-BEB8-FB61EECFF1E7}"/>
              </a:ext>
            </a:extLst>
          </p:cNvPr>
          <p:cNvSpPr txBox="1"/>
          <p:nvPr/>
        </p:nvSpPr>
        <p:spPr>
          <a:xfrm>
            <a:off x="3120931" y="1421268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B660D9C-5DD4-4F63-9D90-478F3F219DE1}"/>
              </a:ext>
            </a:extLst>
          </p:cNvPr>
          <p:cNvSpPr txBox="1"/>
          <p:nvPr/>
        </p:nvSpPr>
        <p:spPr>
          <a:xfrm>
            <a:off x="3120931" y="2481446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DFFC8C-0ED9-41E9-9BB1-5C7BB7F56074}"/>
              </a:ext>
            </a:extLst>
          </p:cNvPr>
          <p:cNvSpPr txBox="1"/>
          <p:nvPr/>
        </p:nvSpPr>
        <p:spPr>
          <a:xfrm>
            <a:off x="3120931" y="3486240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3CDF005-5B9D-4DC5-BEAC-80F6ECC54188}"/>
              </a:ext>
            </a:extLst>
          </p:cNvPr>
          <p:cNvSpPr txBox="1"/>
          <p:nvPr/>
        </p:nvSpPr>
        <p:spPr>
          <a:xfrm>
            <a:off x="3116314" y="4671531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933BEA6-9948-47DE-A0EE-F041F361D193}"/>
              </a:ext>
            </a:extLst>
          </p:cNvPr>
          <p:cNvSpPr txBox="1"/>
          <p:nvPr/>
        </p:nvSpPr>
        <p:spPr>
          <a:xfrm>
            <a:off x="3116313" y="5731709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704081C-0D09-40D1-B217-28DACD2DD059}"/>
              </a:ext>
            </a:extLst>
          </p:cNvPr>
          <p:cNvSpPr txBox="1"/>
          <p:nvPr/>
        </p:nvSpPr>
        <p:spPr>
          <a:xfrm>
            <a:off x="7494828" y="374066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4B1EE8D-14FD-4CFB-AD7E-0B35EC902165}"/>
              </a:ext>
            </a:extLst>
          </p:cNvPr>
          <p:cNvSpPr txBox="1"/>
          <p:nvPr/>
        </p:nvSpPr>
        <p:spPr>
          <a:xfrm>
            <a:off x="7494827" y="1452303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45D1A26-C8D9-440F-A762-16F1D6A1266F}"/>
              </a:ext>
            </a:extLst>
          </p:cNvPr>
          <p:cNvSpPr txBox="1"/>
          <p:nvPr/>
        </p:nvSpPr>
        <p:spPr>
          <a:xfrm>
            <a:off x="7494827" y="2512481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4B09F75-DE11-4400-8619-AAD397826B70}"/>
              </a:ext>
            </a:extLst>
          </p:cNvPr>
          <p:cNvSpPr txBox="1"/>
          <p:nvPr/>
        </p:nvSpPr>
        <p:spPr>
          <a:xfrm>
            <a:off x="7494827" y="351727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2127576-2F41-45BE-8C60-FF820DF6EEBC}"/>
              </a:ext>
            </a:extLst>
          </p:cNvPr>
          <p:cNvSpPr txBox="1"/>
          <p:nvPr/>
        </p:nvSpPr>
        <p:spPr>
          <a:xfrm>
            <a:off x="7490210" y="4702566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A7547E6-32F1-49DF-9B15-BBEB6D94BD50}"/>
              </a:ext>
            </a:extLst>
          </p:cNvPr>
          <p:cNvSpPr txBox="1"/>
          <p:nvPr/>
        </p:nvSpPr>
        <p:spPr>
          <a:xfrm>
            <a:off x="7490209" y="576274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E21C87F-73F6-4BB1-94B3-DA9382F627A2}"/>
                  </a:ext>
                </a:extLst>
              </p:cNvPr>
              <p:cNvSpPr txBox="1"/>
              <p:nvPr/>
            </p:nvSpPr>
            <p:spPr>
              <a:xfrm>
                <a:off x="616023" y="366915"/>
                <a:ext cx="1834156" cy="5509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E21C87F-73F6-4BB1-94B3-DA9382F627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023" y="366915"/>
                <a:ext cx="1834156" cy="5509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2A553595-3508-45C9-9F4B-5BF60DF7FB04}"/>
                  </a:ext>
                </a:extLst>
              </p:cNvPr>
              <p:cNvSpPr txBox="1"/>
              <p:nvPr/>
            </p:nvSpPr>
            <p:spPr>
              <a:xfrm>
                <a:off x="616023" y="2252546"/>
                <a:ext cx="1959511" cy="5705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2A553595-3508-45C9-9F4B-5BF60DF7FB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023" y="2252546"/>
                <a:ext cx="1959511" cy="5705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0067635F-632E-4F47-95A1-904BE6752C95}"/>
                  </a:ext>
                </a:extLst>
              </p:cNvPr>
              <p:cNvSpPr txBox="1"/>
              <p:nvPr/>
            </p:nvSpPr>
            <p:spPr>
              <a:xfrm>
                <a:off x="567557" y="3429000"/>
                <a:ext cx="2103525" cy="5752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5</m:t>
                                  </m:r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=5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0067635F-632E-4F47-95A1-904BE6752C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557" y="3429000"/>
                <a:ext cx="2103525" cy="5752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7EB96D47-9331-488A-A09D-2DB351620D26}"/>
                  </a:ext>
                </a:extLst>
              </p:cNvPr>
              <p:cNvSpPr txBox="1"/>
              <p:nvPr/>
            </p:nvSpPr>
            <p:spPr>
              <a:xfrm>
                <a:off x="616023" y="4610199"/>
                <a:ext cx="1959511" cy="5705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6</m:t>
                                  </m:r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=6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7EB96D47-9331-488A-A09D-2DB351620D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023" y="4610199"/>
                <a:ext cx="1959511" cy="5705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7871BD80-177B-44A8-B7B1-64050D38A62B}"/>
                  </a:ext>
                </a:extLst>
              </p:cNvPr>
              <p:cNvSpPr txBox="1"/>
              <p:nvPr/>
            </p:nvSpPr>
            <p:spPr>
              <a:xfrm>
                <a:off x="4931608" y="226684"/>
                <a:ext cx="1882823" cy="8314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kumimoji="0" lang="en-GB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kumimoji="0" lang="en-GB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kumimoji="0" lang="en-GB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3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7871BD80-177B-44A8-B7B1-64050D38A6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1608" y="226684"/>
                <a:ext cx="1882823" cy="83144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E17FEBD6-6B9F-4995-B83F-00BB8B8747BE}"/>
                  </a:ext>
                </a:extLst>
              </p:cNvPr>
              <p:cNvSpPr txBox="1"/>
              <p:nvPr/>
            </p:nvSpPr>
            <p:spPr>
              <a:xfrm>
                <a:off x="567556" y="5542329"/>
                <a:ext cx="2448555" cy="8266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kumimoji="0" lang="en-GB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kumimoji="0" lang="en-GB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kumimoji="0" lang="en-GB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</m:t>
                      </m:r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E17FEBD6-6B9F-4995-B83F-00BB8B8747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556" y="5542329"/>
                <a:ext cx="2448555" cy="82663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7AF7D50E-4DAD-45D6-AC96-6266996FB85E}"/>
                  </a:ext>
                </a:extLst>
              </p:cNvPr>
              <p:cNvSpPr txBox="1"/>
              <p:nvPr/>
            </p:nvSpPr>
            <p:spPr>
              <a:xfrm>
                <a:off x="4931609" y="3270348"/>
                <a:ext cx="1882823" cy="8318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kumimoji="0" lang="en-GB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kumimoji="0" lang="en-GB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kumimoji="0" lang="en-GB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5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7AF7D50E-4DAD-45D6-AC96-6266996FB8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1609" y="3270348"/>
                <a:ext cx="1882823" cy="83189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100BD4E1-0C9A-4A1A-BDB6-352031A15F0A}"/>
                  </a:ext>
                </a:extLst>
              </p:cNvPr>
              <p:cNvSpPr txBox="1"/>
              <p:nvPr/>
            </p:nvSpPr>
            <p:spPr>
              <a:xfrm>
                <a:off x="4838619" y="5542329"/>
                <a:ext cx="2163349" cy="8510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kumimoji="0" lang="en-GB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kumimoji="0" lang="en-GB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2</m:t>
                                      </m:r>
                                    </m:num>
                                    <m:den>
                                      <m:r>
                                        <a:rPr kumimoji="0" lang="en-GB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3</m:t>
                                      </m:r>
                                    </m:den>
                                  </m:f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den>
                          </m:f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100BD4E1-0C9A-4A1A-BDB6-352031A15F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8619" y="5542329"/>
                <a:ext cx="2163349" cy="85100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5E60D54D-801E-430F-B027-A30B52F90D42}"/>
                  </a:ext>
                </a:extLst>
              </p:cNvPr>
              <p:cNvSpPr txBox="1"/>
              <p:nvPr/>
            </p:nvSpPr>
            <p:spPr>
              <a:xfrm>
                <a:off x="4879425" y="1334947"/>
                <a:ext cx="2242986" cy="5509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5E60D54D-801E-430F-B027-A30B52F90D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9425" y="1334947"/>
                <a:ext cx="2242986" cy="550985"/>
              </a:xfrm>
              <a:prstGeom prst="rect">
                <a:avLst/>
              </a:prstGeom>
              <a:blipFill>
                <a:blip r:embed="rId11"/>
                <a:stretch>
                  <a:fillRect b="-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D6F9BF0A-B489-41F9-A22E-20B49F5F5504}"/>
                  </a:ext>
                </a:extLst>
              </p:cNvPr>
              <p:cNvSpPr txBox="1"/>
              <p:nvPr/>
            </p:nvSpPr>
            <p:spPr>
              <a:xfrm>
                <a:off x="4931609" y="2393866"/>
                <a:ext cx="1900200" cy="5509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D6F9BF0A-B489-41F9-A22E-20B49F5F55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1609" y="2393866"/>
                <a:ext cx="1900200" cy="550985"/>
              </a:xfrm>
              <a:prstGeom prst="rect">
                <a:avLst/>
              </a:prstGeom>
              <a:blipFill>
                <a:blip r:embed="rId12"/>
                <a:stretch>
                  <a:fillRect b="-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0BBC605E-03B0-4FD0-AE55-20859D4ABAE1}"/>
                  </a:ext>
                </a:extLst>
              </p:cNvPr>
              <p:cNvSpPr txBox="1"/>
              <p:nvPr/>
            </p:nvSpPr>
            <p:spPr>
              <a:xfrm>
                <a:off x="4879425" y="4610199"/>
                <a:ext cx="2454583" cy="5705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−3</m:t>
                                  </m:r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0BBC605E-03B0-4FD0-AE55-20859D4ABA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9425" y="4610199"/>
                <a:ext cx="2454583" cy="57054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Oval 28">
            <a:extLst>
              <a:ext uri="{FF2B5EF4-FFF2-40B4-BE49-F238E27FC236}">
                <a16:creationId xmlns:a16="http://schemas.microsoft.com/office/drawing/2014/main" id="{5401F8A2-CDBC-472D-8F81-4E38B38B976F}"/>
              </a:ext>
            </a:extLst>
          </p:cNvPr>
          <p:cNvSpPr/>
          <p:nvPr/>
        </p:nvSpPr>
        <p:spPr>
          <a:xfrm>
            <a:off x="3923358" y="359732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912BC53D-5385-4E4C-B9D5-413D89768BDA}"/>
              </a:ext>
            </a:extLst>
          </p:cNvPr>
          <p:cNvSpPr/>
          <p:nvPr/>
        </p:nvSpPr>
        <p:spPr>
          <a:xfrm>
            <a:off x="3059773" y="1285851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E3C3F8AD-2F57-4932-8958-83B052A316FE}"/>
              </a:ext>
            </a:extLst>
          </p:cNvPr>
          <p:cNvSpPr/>
          <p:nvPr/>
        </p:nvSpPr>
        <p:spPr>
          <a:xfrm>
            <a:off x="3913511" y="2393824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7554EADF-B9FD-4382-87CD-86949DDA4E43}"/>
              </a:ext>
            </a:extLst>
          </p:cNvPr>
          <p:cNvSpPr/>
          <p:nvPr/>
        </p:nvSpPr>
        <p:spPr>
          <a:xfrm>
            <a:off x="3116313" y="3429000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54320E11-68CC-4D7C-B411-29A9AADFB6D3}"/>
              </a:ext>
            </a:extLst>
          </p:cNvPr>
          <p:cNvSpPr/>
          <p:nvPr/>
        </p:nvSpPr>
        <p:spPr>
          <a:xfrm>
            <a:off x="3929358" y="4582551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38908531-F078-4676-8E4F-D742FD98DB83}"/>
              </a:ext>
            </a:extLst>
          </p:cNvPr>
          <p:cNvSpPr/>
          <p:nvPr/>
        </p:nvSpPr>
        <p:spPr>
          <a:xfrm>
            <a:off x="3949017" y="5642729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A2ADE681-CCF6-4843-9F74-85F662AC6738}"/>
              </a:ext>
            </a:extLst>
          </p:cNvPr>
          <p:cNvSpPr/>
          <p:nvPr/>
        </p:nvSpPr>
        <p:spPr>
          <a:xfrm>
            <a:off x="7479577" y="292216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08725ABC-26CC-4F44-8763-FCEC93B573A8}"/>
              </a:ext>
            </a:extLst>
          </p:cNvPr>
          <p:cNvSpPr/>
          <p:nvPr/>
        </p:nvSpPr>
        <p:spPr>
          <a:xfrm>
            <a:off x="7479577" y="1344575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9D902E35-8464-44AF-8942-F0CEFCFF574B}"/>
              </a:ext>
            </a:extLst>
          </p:cNvPr>
          <p:cNvSpPr/>
          <p:nvPr/>
        </p:nvSpPr>
        <p:spPr>
          <a:xfrm>
            <a:off x="8367827" y="2443059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55851A93-398D-43D9-A42B-D0998DB9BA8B}"/>
              </a:ext>
            </a:extLst>
          </p:cNvPr>
          <p:cNvSpPr/>
          <p:nvPr/>
        </p:nvSpPr>
        <p:spPr>
          <a:xfrm>
            <a:off x="7431877" y="3431403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B3B92F2C-591F-4DDE-B2A3-F6D53318E165}"/>
              </a:ext>
            </a:extLst>
          </p:cNvPr>
          <p:cNvSpPr/>
          <p:nvPr/>
        </p:nvSpPr>
        <p:spPr>
          <a:xfrm>
            <a:off x="8367826" y="4613586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93BC0203-F1FB-4CA7-BB11-83834EB84525}"/>
              </a:ext>
            </a:extLst>
          </p:cNvPr>
          <p:cNvSpPr/>
          <p:nvPr/>
        </p:nvSpPr>
        <p:spPr>
          <a:xfrm>
            <a:off x="7499766" y="5634317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184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54961" y="263286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948" y="180518"/>
            <a:ext cx="551089" cy="551089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50F01EED-34C2-4C98-ADE9-F31108CBDBCE}"/>
              </a:ext>
            </a:extLst>
          </p:cNvPr>
          <p:cNvSpPr txBox="1"/>
          <p:nvPr/>
        </p:nvSpPr>
        <p:spPr>
          <a:xfrm>
            <a:off x="4021805" y="1215988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253463A-8823-4A9C-85F1-D3B535D75585}"/>
              </a:ext>
            </a:extLst>
          </p:cNvPr>
          <p:cNvSpPr txBox="1"/>
          <p:nvPr/>
        </p:nvSpPr>
        <p:spPr>
          <a:xfrm>
            <a:off x="4021806" y="2109688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F4DDB8B-E08A-4128-9DBD-EF2C444E2CA5}"/>
              </a:ext>
            </a:extLst>
          </p:cNvPr>
          <p:cNvSpPr txBox="1"/>
          <p:nvPr/>
        </p:nvSpPr>
        <p:spPr>
          <a:xfrm>
            <a:off x="4021806" y="322894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D2C0123-7885-47E5-905D-37763075BBF3}"/>
              </a:ext>
            </a:extLst>
          </p:cNvPr>
          <p:cNvSpPr txBox="1"/>
          <p:nvPr/>
        </p:nvSpPr>
        <p:spPr>
          <a:xfrm>
            <a:off x="4021806" y="429022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71ED12D-51FD-42C6-A50D-0232FAD0C639}"/>
              </a:ext>
            </a:extLst>
          </p:cNvPr>
          <p:cNvSpPr txBox="1"/>
          <p:nvPr/>
        </p:nvSpPr>
        <p:spPr>
          <a:xfrm>
            <a:off x="4021806" y="5468609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B5ECB1F-351D-46FF-8E81-EB467DF0743C}"/>
                  </a:ext>
                </a:extLst>
              </p:cNvPr>
              <p:cNvSpPr txBox="1"/>
              <p:nvPr/>
            </p:nvSpPr>
            <p:spPr>
              <a:xfrm>
                <a:off x="474516" y="2024473"/>
                <a:ext cx="2531527" cy="5705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−2</m:t>
                                  </m:r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B5ECB1F-351D-46FF-8E81-EB467DF074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516" y="2024473"/>
                <a:ext cx="2531527" cy="5705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E19F086-CF2C-4FB7-9D38-9047513D3E5E}"/>
                  </a:ext>
                </a:extLst>
              </p:cNvPr>
              <p:cNvSpPr txBox="1"/>
              <p:nvPr/>
            </p:nvSpPr>
            <p:spPr>
              <a:xfrm>
                <a:off x="522982" y="1140551"/>
                <a:ext cx="1632498" cy="5509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E19F086-CF2C-4FB7-9D38-9047513D3E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982" y="1140551"/>
                <a:ext cx="1632498" cy="550985"/>
              </a:xfrm>
              <a:prstGeom prst="rect">
                <a:avLst/>
              </a:prstGeom>
              <a:blipFill>
                <a:blip r:embed="rId4"/>
                <a:stretch>
                  <a:fillRect b="-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050D77C-EC53-4925-B48E-14C703D93D85}"/>
                  </a:ext>
                </a:extLst>
              </p:cNvPr>
              <p:cNvSpPr txBox="1"/>
              <p:nvPr/>
            </p:nvSpPr>
            <p:spPr>
              <a:xfrm>
                <a:off x="474515" y="3169866"/>
                <a:ext cx="2722284" cy="5752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−5</m:t>
                                  </m:r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=−5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−5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050D77C-EC53-4925-B48E-14C703D93D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515" y="3169866"/>
                <a:ext cx="2722284" cy="575286"/>
              </a:xfrm>
              <a:prstGeom prst="rect">
                <a:avLst/>
              </a:prstGeom>
              <a:blipFill>
                <a:blip r:embed="rId5"/>
                <a:stretch>
                  <a:fillRect b="-10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51567E4-FE57-4335-95D6-CC5A4C78E153}"/>
                  </a:ext>
                </a:extLst>
              </p:cNvPr>
              <p:cNvSpPr txBox="1"/>
              <p:nvPr/>
            </p:nvSpPr>
            <p:spPr>
              <a:xfrm>
                <a:off x="474516" y="4202636"/>
                <a:ext cx="2103525" cy="5752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5</m:t>
                                  </m:r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=7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51567E4-FE57-4335-95D6-CC5A4C78E1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516" y="4202636"/>
                <a:ext cx="2103525" cy="5752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5858966-B826-4478-BD9F-16659E253D9C}"/>
                  </a:ext>
                </a:extLst>
              </p:cNvPr>
              <p:cNvSpPr txBox="1"/>
              <p:nvPr/>
            </p:nvSpPr>
            <p:spPr>
              <a:xfrm>
                <a:off x="522982" y="5207358"/>
                <a:ext cx="2841932" cy="8481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kumimoji="0" lang="en-GB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kumimoji="0" lang="en-GB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3</m:t>
                                      </m:r>
                                      <m:r>
                                        <a:rPr kumimoji="0" lang="en-GB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kumimoji="0" lang="en-GB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7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</m:t>
                      </m:r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den>
                      </m:f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7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5858966-B826-4478-BD9F-16659E253D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982" y="5207358"/>
                <a:ext cx="2841932" cy="84811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3683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54961" y="263286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948" y="180518"/>
            <a:ext cx="551089" cy="551089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50F01EED-34C2-4C98-ADE9-F31108CBDBCE}"/>
              </a:ext>
            </a:extLst>
          </p:cNvPr>
          <p:cNvSpPr txBox="1"/>
          <p:nvPr/>
        </p:nvSpPr>
        <p:spPr>
          <a:xfrm>
            <a:off x="4021805" y="1215988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253463A-8823-4A9C-85F1-D3B535D75585}"/>
              </a:ext>
            </a:extLst>
          </p:cNvPr>
          <p:cNvSpPr txBox="1"/>
          <p:nvPr/>
        </p:nvSpPr>
        <p:spPr>
          <a:xfrm>
            <a:off x="4021806" y="2109688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F4DDB8B-E08A-4128-9DBD-EF2C444E2CA5}"/>
              </a:ext>
            </a:extLst>
          </p:cNvPr>
          <p:cNvSpPr txBox="1"/>
          <p:nvPr/>
        </p:nvSpPr>
        <p:spPr>
          <a:xfrm>
            <a:off x="4021806" y="322894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D2C0123-7885-47E5-905D-37763075BBF3}"/>
              </a:ext>
            </a:extLst>
          </p:cNvPr>
          <p:cNvSpPr txBox="1"/>
          <p:nvPr/>
        </p:nvSpPr>
        <p:spPr>
          <a:xfrm>
            <a:off x="4021806" y="429022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71ED12D-51FD-42C6-A50D-0232FAD0C639}"/>
              </a:ext>
            </a:extLst>
          </p:cNvPr>
          <p:cNvSpPr txBox="1"/>
          <p:nvPr/>
        </p:nvSpPr>
        <p:spPr>
          <a:xfrm>
            <a:off x="4021806" y="5468609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B5ECB1F-351D-46FF-8E81-EB467DF0743C}"/>
                  </a:ext>
                </a:extLst>
              </p:cNvPr>
              <p:cNvSpPr txBox="1"/>
              <p:nvPr/>
            </p:nvSpPr>
            <p:spPr>
              <a:xfrm>
                <a:off x="474516" y="2024473"/>
                <a:ext cx="2531527" cy="5705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−2</m:t>
                                  </m:r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B5ECB1F-351D-46FF-8E81-EB467DF074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516" y="2024473"/>
                <a:ext cx="2531527" cy="5705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E19F086-CF2C-4FB7-9D38-9047513D3E5E}"/>
                  </a:ext>
                </a:extLst>
              </p:cNvPr>
              <p:cNvSpPr txBox="1"/>
              <p:nvPr/>
            </p:nvSpPr>
            <p:spPr>
              <a:xfrm>
                <a:off x="522982" y="1140551"/>
                <a:ext cx="1632498" cy="5509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E19F086-CF2C-4FB7-9D38-9047513D3E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982" y="1140551"/>
                <a:ext cx="1632498" cy="550985"/>
              </a:xfrm>
              <a:prstGeom prst="rect">
                <a:avLst/>
              </a:prstGeom>
              <a:blipFill>
                <a:blip r:embed="rId4"/>
                <a:stretch>
                  <a:fillRect b="-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050D77C-EC53-4925-B48E-14C703D93D85}"/>
                  </a:ext>
                </a:extLst>
              </p:cNvPr>
              <p:cNvSpPr txBox="1"/>
              <p:nvPr/>
            </p:nvSpPr>
            <p:spPr>
              <a:xfrm>
                <a:off x="474515" y="3169866"/>
                <a:ext cx="2722284" cy="5752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−5</m:t>
                                  </m:r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=−5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−5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050D77C-EC53-4925-B48E-14C703D93D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515" y="3169866"/>
                <a:ext cx="2722284" cy="575286"/>
              </a:xfrm>
              <a:prstGeom prst="rect">
                <a:avLst/>
              </a:prstGeom>
              <a:blipFill>
                <a:blip r:embed="rId5"/>
                <a:stretch>
                  <a:fillRect b="-10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51567E4-FE57-4335-95D6-CC5A4C78E153}"/>
                  </a:ext>
                </a:extLst>
              </p:cNvPr>
              <p:cNvSpPr txBox="1"/>
              <p:nvPr/>
            </p:nvSpPr>
            <p:spPr>
              <a:xfrm>
                <a:off x="474516" y="4202636"/>
                <a:ext cx="2103525" cy="5752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5</m:t>
                                  </m:r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=7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51567E4-FE57-4335-95D6-CC5A4C78E1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516" y="4202636"/>
                <a:ext cx="2103525" cy="5752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5858966-B826-4478-BD9F-16659E253D9C}"/>
                  </a:ext>
                </a:extLst>
              </p:cNvPr>
              <p:cNvSpPr txBox="1"/>
              <p:nvPr/>
            </p:nvSpPr>
            <p:spPr>
              <a:xfrm>
                <a:off x="522982" y="5207358"/>
                <a:ext cx="2841932" cy="8481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kumimoji="0" lang="en-GB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kumimoji="0" lang="en-GB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3</m:t>
                                      </m:r>
                                      <m:r>
                                        <a:rPr kumimoji="0" lang="en-GB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kumimoji="0" lang="en-GB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7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</m:t>
                      </m:r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den>
                      </m:f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7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5858966-B826-4478-BD9F-16659E253D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982" y="5207358"/>
                <a:ext cx="2841932" cy="84811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Oval 18">
            <a:extLst>
              <a:ext uri="{FF2B5EF4-FFF2-40B4-BE49-F238E27FC236}">
                <a16:creationId xmlns:a16="http://schemas.microsoft.com/office/drawing/2014/main" id="{E7EC5867-1CE1-40DF-AC9A-D321BB206F20}"/>
              </a:ext>
            </a:extLst>
          </p:cNvPr>
          <p:cNvSpPr/>
          <p:nvPr/>
        </p:nvSpPr>
        <p:spPr>
          <a:xfrm>
            <a:off x="4021805" y="1142481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272CFB07-573C-4EE8-B27D-FDC2ADA00E52}"/>
              </a:ext>
            </a:extLst>
          </p:cNvPr>
          <p:cNvSpPr/>
          <p:nvPr/>
        </p:nvSpPr>
        <p:spPr>
          <a:xfrm>
            <a:off x="4899423" y="2002268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6DF8513-403B-4217-8471-12EA08392C2B}"/>
              </a:ext>
            </a:extLst>
          </p:cNvPr>
          <p:cNvSpPr/>
          <p:nvPr/>
        </p:nvSpPr>
        <p:spPr>
          <a:xfrm>
            <a:off x="3993931" y="3120323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37A7B9C-87F1-4F66-B98A-165CBD0F06CE}"/>
              </a:ext>
            </a:extLst>
          </p:cNvPr>
          <p:cNvSpPr/>
          <p:nvPr/>
        </p:nvSpPr>
        <p:spPr>
          <a:xfrm>
            <a:off x="4899422" y="4199853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868622C5-F780-485D-85F6-D9755F5A9311}"/>
              </a:ext>
            </a:extLst>
          </p:cNvPr>
          <p:cNvSpPr/>
          <p:nvPr/>
        </p:nvSpPr>
        <p:spPr>
          <a:xfrm>
            <a:off x="4021805" y="5379629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3730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2092</TotalTime>
  <Words>278</Words>
  <Application>Microsoft Office PowerPoint</Application>
  <PresentationFormat>On-screen Show (4:3)</PresentationFormat>
  <Paragraphs>79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e^x:  Derivative of the function?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88</cp:revision>
  <dcterms:created xsi:type="dcterms:W3CDTF">2018-01-26T08:52:52Z</dcterms:created>
  <dcterms:modified xsi:type="dcterms:W3CDTF">2018-07-03T07:30:17Z</dcterms:modified>
</cp:coreProperties>
</file>