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4" r:id="rId2"/>
    <p:sldId id="327" r:id="rId3"/>
    <p:sldId id="334" r:id="rId4"/>
    <p:sldId id="330" r:id="rId5"/>
    <p:sldId id="33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1631539" y="129567"/>
                <a:ext cx="6182139" cy="1386864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GB" sz="4400" b="1" dirty="0">
                    <a:solidFill>
                      <a:schemeClr val="bg1"/>
                    </a:solidFill>
                  </a:rPr>
                  <a:t>: </a:t>
                </a:r>
                <a:br>
                  <a:rPr lang="en-GB" sz="4400" b="1" dirty="0">
                    <a:solidFill>
                      <a:schemeClr val="bg1"/>
                    </a:solidFill>
                  </a:rPr>
                </a:br>
                <a:r>
                  <a:rPr lang="en-GB" sz="4400" b="1" dirty="0">
                    <a:solidFill>
                      <a:schemeClr val="bg1"/>
                    </a:solidFill>
                  </a:rPr>
                  <a:t>Derivative of the function ?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631539" y="129567"/>
                <a:ext cx="6182139" cy="1386864"/>
              </a:xfrm>
              <a:blipFill>
                <a:blip r:embed="rId3"/>
                <a:stretch>
                  <a:fillRect l="-4043" t="-7456" r="-3846" b="-2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2995865" y="3933447"/>
                <a:ext cx="2445671" cy="6053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 xmlns:m="http://schemas.openxmlformats.org/officeDocument/2006/math">
                    <m:box>
                      <m:boxPr>
                        <m:ctrlPr>
                          <a:rPr lang="en-GB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GB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GB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32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GB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en-GB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GB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den>
                        </m:f>
                      </m:e>
                    </m:box>
                    <m:r>
                      <a:rPr lang="en-GB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</a:rPr>
                  <a:t>?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5865" y="3933447"/>
                <a:ext cx="2445671" cy="605359"/>
              </a:xfrm>
              <a:prstGeom prst="rect">
                <a:avLst/>
              </a:prstGeom>
              <a:blipFill>
                <a:blip r:embed="rId4"/>
                <a:stretch>
                  <a:fillRect t="-9000" r="-9950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662" y="2546608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B8E191-AD7F-42E8-8BD8-1EA211617F00}"/>
                  </a:ext>
                </a:extLst>
              </p:cNvPr>
              <p:cNvSpPr txBox="1"/>
              <p:nvPr/>
            </p:nvSpPr>
            <p:spPr>
              <a:xfrm>
                <a:off x="3338011" y="5122112"/>
                <a:ext cx="2067746" cy="5487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box>
                      <m:box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0" lang="en-GB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𝑑</m:t>
                            </m:r>
                            <m:r>
                              <a:rPr kumimoji="0" lang="en-GB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kumimoji="0" lang="en-GB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GB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  <m:r>
                                  <a:rPr kumimoji="0" lang="en-GB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kumimoji="0" lang="en-GB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GB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kumimoji="0" lang="en-GB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)</m:t>
                            </m:r>
                          </m:num>
                          <m:den>
                            <m:r>
                              <a:rPr kumimoji="0" lang="en-GB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𝑑𝑥</m:t>
                            </m:r>
                          </m:den>
                        </m:f>
                      </m:e>
                    </m:box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=5</m:t>
                    </m:r>
                    <m:sSup>
                      <m:sSup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e>
                      <m:sup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sup>
                    </m:sSup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B8E191-AD7F-42E8-8BD8-1EA211617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011" y="5122112"/>
                <a:ext cx="2067746" cy="548740"/>
              </a:xfrm>
              <a:prstGeom prst="rect">
                <a:avLst/>
              </a:prstGeom>
              <a:blipFill>
                <a:blip r:embed="rId8"/>
                <a:stretch>
                  <a:fillRect l="-295" t="-5556" r="-9440" b="-3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272655" y="1250837"/>
                <a:ext cx="1929311" cy="4893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55" y="1250837"/>
                <a:ext cx="1929311" cy="4893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964206" y="43930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968824" y="141186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2968824" y="247204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968824" y="347683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CDF005-5B9D-4DC5-BEAC-80F6ECC54188}"/>
              </a:ext>
            </a:extLst>
          </p:cNvPr>
          <p:cNvSpPr txBox="1"/>
          <p:nvPr/>
        </p:nvSpPr>
        <p:spPr>
          <a:xfrm>
            <a:off x="2964207" y="466212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2964206" y="572230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04081C-0D09-40D1-B217-28DACD2DD059}"/>
              </a:ext>
            </a:extLst>
          </p:cNvPr>
          <p:cNvSpPr txBox="1"/>
          <p:nvPr/>
        </p:nvSpPr>
        <p:spPr>
          <a:xfrm>
            <a:off x="7494828" y="37406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7494827" y="145230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5D1A26-C8D9-440F-A762-16F1D6A1266F}"/>
              </a:ext>
            </a:extLst>
          </p:cNvPr>
          <p:cNvSpPr txBox="1"/>
          <p:nvPr/>
        </p:nvSpPr>
        <p:spPr>
          <a:xfrm>
            <a:off x="7494827" y="251248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494827" y="351727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127576-2F41-45BE-8C60-FF820DF6EEBC}"/>
              </a:ext>
            </a:extLst>
          </p:cNvPr>
          <p:cNvSpPr txBox="1"/>
          <p:nvPr/>
        </p:nvSpPr>
        <p:spPr>
          <a:xfrm>
            <a:off x="7490210" y="470256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490209" y="576274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E21C87F-73F6-4BB1-94B3-DA9382F627A2}"/>
                  </a:ext>
                </a:extLst>
              </p:cNvPr>
              <p:cNvSpPr txBox="1"/>
              <p:nvPr/>
            </p:nvSpPr>
            <p:spPr>
              <a:xfrm>
                <a:off x="321121" y="366915"/>
                <a:ext cx="1868780" cy="4725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E21C87F-73F6-4BB1-94B3-DA9382F62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21" y="366915"/>
                <a:ext cx="1868780" cy="4725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A553595-3508-45C9-9F4B-5BF60DF7FB04}"/>
                  </a:ext>
                </a:extLst>
              </p:cNvPr>
              <p:cNvSpPr txBox="1"/>
              <p:nvPr/>
            </p:nvSpPr>
            <p:spPr>
              <a:xfrm>
                <a:off x="272654" y="2396230"/>
                <a:ext cx="1806584" cy="4893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A553595-3508-45C9-9F4B-5BF60DF7FB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54" y="2396230"/>
                <a:ext cx="1806584" cy="4893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067635F-632E-4F47-95A1-904BE6752C95}"/>
                  </a:ext>
                </a:extLst>
              </p:cNvPr>
              <p:cNvSpPr txBox="1"/>
              <p:nvPr/>
            </p:nvSpPr>
            <p:spPr>
              <a:xfrm>
                <a:off x="253777" y="3429687"/>
                <a:ext cx="2629822" cy="4933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(2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−5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067635F-632E-4F47-95A1-904BE6752C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777" y="3429687"/>
                <a:ext cx="2629822" cy="4933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EB96D47-9331-488A-A09D-2DB351620D26}"/>
                  </a:ext>
                </a:extLst>
              </p:cNvPr>
              <p:cNvSpPr txBox="1"/>
              <p:nvPr/>
            </p:nvSpPr>
            <p:spPr>
              <a:xfrm>
                <a:off x="321121" y="4610199"/>
                <a:ext cx="1976503" cy="4893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(3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6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=18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EB96D47-9331-488A-A09D-2DB351620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21" y="4610199"/>
                <a:ext cx="1976503" cy="4893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871BD80-177B-44A8-B7B1-64050D38A62B}"/>
                  </a:ext>
                </a:extLst>
              </p:cNvPr>
              <p:cNvSpPr txBox="1"/>
              <p:nvPr/>
            </p:nvSpPr>
            <p:spPr>
              <a:xfrm>
                <a:off x="4828758" y="271648"/>
                <a:ext cx="1807867" cy="7126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871BD80-177B-44A8-B7B1-64050D38A6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758" y="271648"/>
                <a:ext cx="1807867" cy="7126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17FEBD6-6B9F-4995-B83F-00BB8B8747BE}"/>
                  </a:ext>
                </a:extLst>
              </p:cNvPr>
              <p:cNvSpPr txBox="1"/>
              <p:nvPr/>
            </p:nvSpPr>
            <p:spPr>
              <a:xfrm>
                <a:off x="272654" y="5542329"/>
                <a:ext cx="2334870" cy="7085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0.5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17FEBD6-6B9F-4995-B83F-00BB8B874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54" y="5542329"/>
                <a:ext cx="2334870" cy="70859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AF7D50E-4DAD-45D6-AC96-6266996FB85E}"/>
                  </a:ext>
                </a:extLst>
              </p:cNvPr>
              <p:cNvSpPr txBox="1"/>
              <p:nvPr/>
            </p:nvSpPr>
            <p:spPr>
              <a:xfrm>
                <a:off x="4828759" y="3315312"/>
                <a:ext cx="2251899" cy="713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(−3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5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AF7D50E-4DAD-45D6-AC96-6266996FB8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759" y="3315312"/>
                <a:ext cx="2251899" cy="71308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00BD4E1-0C9A-4A1A-BDB6-352031A15F0A}"/>
                  </a:ext>
                </a:extLst>
              </p:cNvPr>
              <p:cNvSpPr txBox="1"/>
              <p:nvPr/>
            </p:nvSpPr>
            <p:spPr>
              <a:xfrm>
                <a:off x="4735769" y="5587293"/>
                <a:ext cx="1980607" cy="794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00BD4E1-0C9A-4A1A-BDB6-352031A15F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5769" y="5587293"/>
                <a:ext cx="1980607" cy="7945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E60D54D-801E-430F-B027-A30B52F90D42}"/>
                  </a:ext>
                </a:extLst>
              </p:cNvPr>
              <p:cNvSpPr txBox="1"/>
              <p:nvPr/>
            </p:nvSpPr>
            <p:spPr>
              <a:xfrm>
                <a:off x="4776575" y="1379911"/>
                <a:ext cx="2049535" cy="4725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0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E60D54D-801E-430F-B027-A30B52F90D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575" y="1379911"/>
                <a:ext cx="2049535" cy="47250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6F9BF0A-B489-41F9-A22E-20B49F5F5504}"/>
                  </a:ext>
                </a:extLst>
              </p:cNvPr>
              <p:cNvSpPr txBox="1"/>
              <p:nvPr/>
            </p:nvSpPr>
            <p:spPr>
              <a:xfrm>
                <a:off x="4828759" y="2438830"/>
                <a:ext cx="1695977" cy="4725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(7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=7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6F9BF0A-B489-41F9-A22E-20B49F5F55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759" y="2438830"/>
                <a:ext cx="1695977" cy="47250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BBC605E-03B0-4FD0-AE55-20859D4ABAE1}"/>
                  </a:ext>
                </a:extLst>
              </p:cNvPr>
              <p:cNvSpPr txBox="1"/>
              <p:nvPr/>
            </p:nvSpPr>
            <p:spPr>
              <a:xfrm>
                <a:off x="4776575" y="4655163"/>
                <a:ext cx="2264338" cy="4893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(−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−3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BBC605E-03B0-4FD0-AE55-20859D4ABA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575" y="4655163"/>
                <a:ext cx="2264338" cy="48930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272655" y="1250837"/>
                <a:ext cx="1929311" cy="4893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55" y="1250837"/>
                <a:ext cx="1929311" cy="4893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964206" y="43930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968824" y="141186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2968824" y="247204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968824" y="347683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CDF005-5B9D-4DC5-BEAC-80F6ECC54188}"/>
              </a:ext>
            </a:extLst>
          </p:cNvPr>
          <p:cNvSpPr txBox="1"/>
          <p:nvPr/>
        </p:nvSpPr>
        <p:spPr>
          <a:xfrm>
            <a:off x="2964207" y="466212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2964206" y="572230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04081C-0D09-40D1-B217-28DACD2DD059}"/>
              </a:ext>
            </a:extLst>
          </p:cNvPr>
          <p:cNvSpPr txBox="1"/>
          <p:nvPr/>
        </p:nvSpPr>
        <p:spPr>
          <a:xfrm>
            <a:off x="7494828" y="37406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7494827" y="145230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5D1A26-C8D9-440F-A762-16F1D6A1266F}"/>
              </a:ext>
            </a:extLst>
          </p:cNvPr>
          <p:cNvSpPr txBox="1"/>
          <p:nvPr/>
        </p:nvSpPr>
        <p:spPr>
          <a:xfrm>
            <a:off x="7494827" y="251248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494827" y="351727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127576-2F41-45BE-8C60-FF820DF6EEBC}"/>
              </a:ext>
            </a:extLst>
          </p:cNvPr>
          <p:cNvSpPr txBox="1"/>
          <p:nvPr/>
        </p:nvSpPr>
        <p:spPr>
          <a:xfrm>
            <a:off x="7490210" y="470256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490209" y="576274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E21C87F-73F6-4BB1-94B3-DA9382F627A2}"/>
                  </a:ext>
                </a:extLst>
              </p:cNvPr>
              <p:cNvSpPr txBox="1"/>
              <p:nvPr/>
            </p:nvSpPr>
            <p:spPr>
              <a:xfrm>
                <a:off x="321121" y="366915"/>
                <a:ext cx="1868780" cy="4725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E21C87F-73F6-4BB1-94B3-DA9382F62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21" y="366915"/>
                <a:ext cx="1868780" cy="4725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A553595-3508-45C9-9F4B-5BF60DF7FB04}"/>
                  </a:ext>
                </a:extLst>
              </p:cNvPr>
              <p:cNvSpPr txBox="1"/>
              <p:nvPr/>
            </p:nvSpPr>
            <p:spPr>
              <a:xfrm>
                <a:off x="272654" y="2396230"/>
                <a:ext cx="1806584" cy="4893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A553595-3508-45C9-9F4B-5BF60DF7FB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54" y="2396230"/>
                <a:ext cx="1806584" cy="4893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067635F-632E-4F47-95A1-904BE6752C95}"/>
                  </a:ext>
                </a:extLst>
              </p:cNvPr>
              <p:cNvSpPr txBox="1"/>
              <p:nvPr/>
            </p:nvSpPr>
            <p:spPr>
              <a:xfrm>
                <a:off x="253777" y="3429687"/>
                <a:ext cx="2629822" cy="4933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(2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−5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067635F-632E-4F47-95A1-904BE6752C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777" y="3429687"/>
                <a:ext cx="2629822" cy="4933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EB96D47-9331-488A-A09D-2DB351620D26}"/>
                  </a:ext>
                </a:extLst>
              </p:cNvPr>
              <p:cNvSpPr txBox="1"/>
              <p:nvPr/>
            </p:nvSpPr>
            <p:spPr>
              <a:xfrm>
                <a:off x="321121" y="4610199"/>
                <a:ext cx="1976503" cy="4893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(3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6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=18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EB96D47-9331-488A-A09D-2DB351620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21" y="4610199"/>
                <a:ext cx="1976503" cy="4893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871BD80-177B-44A8-B7B1-64050D38A62B}"/>
                  </a:ext>
                </a:extLst>
              </p:cNvPr>
              <p:cNvSpPr txBox="1"/>
              <p:nvPr/>
            </p:nvSpPr>
            <p:spPr>
              <a:xfrm>
                <a:off x="4828758" y="271648"/>
                <a:ext cx="1807867" cy="7126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871BD80-177B-44A8-B7B1-64050D38A6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758" y="271648"/>
                <a:ext cx="1807867" cy="7126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17FEBD6-6B9F-4995-B83F-00BB8B8747BE}"/>
                  </a:ext>
                </a:extLst>
              </p:cNvPr>
              <p:cNvSpPr txBox="1"/>
              <p:nvPr/>
            </p:nvSpPr>
            <p:spPr>
              <a:xfrm>
                <a:off x="272654" y="5542329"/>
                <a:ext cx="2334870" cy="7085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0.5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17FEBD6-6B9F-4995-B83F-00BB8B874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54" y="5542329"/>
                <a:ext cx="2334870" cy="70859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AF7D50E-4DAD-45D6-AC96-6266996FB85E}"/>
                  </a:ext>
                </a:extLst>
              </p:cNvPr>
              <p:cNvSpPr txBox="1"/>
              <p:nvPr/>
            </p:nvSpPr>
            <p:spPr>
              <a:xfrm>
                <a:off x="4828759" y="3315312"/>
                <a:ext cx="2251899" cy="713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(−3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5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AF7D50E-4DAD-45D6-AC96-6266996FB8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759" y="3315312"/>
                <a:ext cx="2251899" cy="71308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00BD4E1-0C9A-4A1A-BDB6-352031A15F0A}"/>
                  </a:ext>
                </a:extLst>
              </p:cNvPr>
              <p:cNvSpPr txBox="1"/>
              <p:nvPr/>
            </p:nvSpPr>
            <p:spPr>
              <a:xfrm>
                <a:off x="4735769" y="5587293"/>
                <a:ext cx="1980607" cy="794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kumimoji="0" lang="en-GB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00BD4E1-0C9A-4A1A-BDB6-352031A15F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5769" y="5587293"/>
                <a:ext cx="1980607" cy="7945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E60D54D-801E-430F-B027-A30B52F90D42}"/>
                  </a:ext>
                </a:extLst>
              </p:cNvPr>
              <p:cNvSpPr txBox="1"/>
              <p:nvPr/>
            </p:nvSpPr>
            <p:spPr>
              <a:xfrm>
                <a:off x="4776575" y="1379911"/>
                <a:ext cx="2049535" cy="4725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0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E60D54D-801E-430F-B027-A30B52F90D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575" y="1379911"/>
                <a:ext cx="2049535" cy="47250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6F9BF0A-B489-41F9-A22E-20B49F5F5504}"/>
                  </a:ext>
                </a:extLst>
              </p:cNvPr>
              <p:cNvSpPr txBox="1"/>
              <p:nvPr/>
            </p:nvSpPr>
            <p:spPr>
              <a:xfrm>
                <a:off x="4828759" y="2438830"/>
                <a:ext cx="1695977" cy="4725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(7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=7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6F9BF0A-B489-41F9-A22E-20B49F5F55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759" y="2438830"/>
                <a:ext cx="1695977" cy="47250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BBC605E-03B0-4FD0-AE55-20859D4ABAE1}"/>
                  </a:ext>
                </a:extLst>
              </p:cNvPr>
              <p:cNvSpPr txBox="1"/>
              <p:nvPr/>
            </p:nvSpPr>
            <p:spPr>
              <a:xfrm>
                <a:off x="4776575" y="4655163"/>
                <a:ext cx="2264338" cy="4893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(−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−3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BBC605E-03B0-4FD0-AE55-20859D4ABA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575" y="4655163"/>
                <a:ext cx="2264338" cy="48930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Oval 28">
            <a:extLst>
              <a:ext uri="{FF2B5EF4-FFF2-40B4-BE49-F238E27FC236}">
                <a16:creationId xmlns:a16="http://schemas.microsoft.com/office/drawing/2014/main" id="{E8A372E1-F9C3-4E23-B1AC-4F42DA9BFAF9}"/>
              </a:ext>
            </a:extLst>
          </p:cNvPr>
          <p:cNvSpPr/>
          <p:nvPr/>
        </p:nvSpPr>
        <p:spPr>
          <a:xfrm>
            <a:off x="3821587" y="374066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4A0C63B-40C7-4BD6-BB44-0F1084C8C6BE}"/>
              </a:ext>
            </a:extLst>
          </p:cNvPr>
          <p:cNvSpPr/>
          <p:nvPr/>
        </p:nvSpPr>
        <p:spPr>
          <a:xfrm>
            <a:off x="2964206" y="1335563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5186D17-C68B-444B-AE37-E841EF7EEEC7}"/>
              </a:ext>
            </a:extLst>
          </p:cNvPr>
          <p:cNvSpPr/>
          <p:nvPr/>
        </p:nvSpPr>
        <p:spPr>
          <a:xfrm>
            <a:off x="3820032" y="2383061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F0B5CC1-2F7D-4C04-BD38-45ABFE8B5B4D}"/>
              </a:ext>
            </a:extLst>
          </p:cNvPr>
          <p:cNvSpPr/>
          <p:nvPr/>
        </p:nvSpPr>
        <p:spPr>
          <a:xfrm>
            <a:off x="2964205" y="341745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87A6CDC-AF1F-4CC9-A5E3-F92901F39098}"/>
              </a:ext>
            </a:extLst>
          </p:cNvPr>
          <p:cNvSpPr/>
          <p:nvPr/>
        </p:nvSpPr>
        <p:spPr>
          <a:xfrm>
            <a:off x="3808734" y="4604425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82729DE-EA64-451C-BF29-78FB9D8E8496}"/>
              </a:ext>
            </a:extLst>
          </p:cNvPr>
          <p:cNvSpPr/>
          <p:nvPr/>
        </p:nvSpPr>
        <p:spPr>
          <a:xfrm>
            <a:off x="3808733" y="567285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E3245B56-1E7B-4FEA-8F64-A4899C37F53A}"/>
              </a:ext>
            </a:extLst>
          </p:cNvPr>
          <p:cNvSpPr/>
          <p:nvPr/>
        </p:nvSpPr>
        <p:spPr>
          <a:xfrm>
            <a:off x="8367827" y="285086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94D46CEF-4B92-4992-9D37-DAD6BB7B008B}"/>
              </a:ext>
            </a:extLst>
          </p:cNvPr>
          <p:cNvSpPr/>
          <p:nvPr/>
        </p:nvSpPr>
        <p:spPr>
          <a:xfrm>
            <a:off x="8367827" y="136453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50D941C-EDAE-459A-8F93-69FE52CCE652}"/>
              </a:ext>
            </a:extLst>
          </p:cNvPr>
          <p:cNvSpPr/>
          <p:nvPr/>
        </p:nvSpPr>
        <p:spPr>
          <a:xfrm>
            <a:off x="7490209" y="2410386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CE98EB67-FFB4-449C-9B3D-556FBCAC587E}"/>
              </a:ext>
            </a:extLst>
          </p:cNvPr>
          <p:cNvSpPr/>
          <p:nvPr/>
        </p:nvSpPr>
        <p:spPr>
          <a:xfrm>
            <a:off x="7490209" y="341745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D59301FF-5C6A-49C1-AE3F-5063848FF1A2}"/>
              </a:ext>
            </a:extLst>
          </p:cNvPr>
          <p:cNvSpPr/>
          <p:nvPr/>
        </p:nvSpPr>
        <p:spPr>
          <a:xfrm>
            <a:off x="7490209" y="4604424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08D378EF-EA6A-4062-A247-82E61C995BC6}"/>
              </a:ext>
            </a:extLst>
          </p:cNvPr>
          <p:cNvSpPr/>
          <p:nvPr/>
        </p:nvSpPr>
        <p:spPr>
          <a:xfrm>
            <a:off x="7490209" y="5672851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90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54961" y="263286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948" y="180518"/>
            <a:ext cx="551089" cy="55108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4021805" y="121598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4021806" y="210968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4021806" y="322894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4021806" y="429022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4021806" y="546860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B5ECB1F-351D-46FF-8E81-EB467DF0743C}"/>
                  </a:ext>
                </a:extLst>
              </p:cNvPr>
              <p:cNvSpPr txBox="1"/>
              <p:nvPr/>
            </p:nvSpPr>
            <p:spPr>
              <a:xfrm>
                <a:off x="474516" y="2024473"/>
                <a:ext cx="2691826" cy="5705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0.5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−2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B5ECB1F-351D-46FF-8E81-EB467DF07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16" y="2024473"/>
                <a:ext cx="2691826" cy="5705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E19F086-CF2C-4FB7-9D38-9047513D3E5E}"/>
                  </a:ext>
                </a:extLst>
              </p:cNvPr>
              <p:cNvSpPr txBox="1"/>
              <p:nvPr/>
            </p:nvSpPr>
            <p:spPr>
              <a:xfrm>
                <a:off x="522982" y="1140551"/>
                <a:ext cx="1983556" cy="5509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(5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E19F086-CF2C-4FB7-9D38-9047513D3E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2" y="1140551"/>
                <a:ext cx="1983556" cy="550985"/>
              </a:xfrm>
              <a:prstGeom prst="rect">
                <a:avLst/>
              </a:prstGeom>
              <a:blipFill>
                <a:blip r:embed="rId4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050D77C-EC53-4925-B48E-14C703D93D85}"/>
                  </a:ext>
                </a:extLst>
              </p:cNvPr>
              <p:cNvSpPr txBox="1"/>
              <p:nvPr/>
            </p:nvSpPr>
            <p:spPr>
              <a:xfrm>
                <a:off x="474515" y="3169866"/>
                <a:ext cx="2874569" cy="5752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−5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050D77C-EC53-4925-B48E-14C703D93D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15" y="3169866"/>
                <a:ext cx="2874569" cy="575286"/>
              </a:xfrm>
              <a:prstGeom prst="rect">
                <a:avLst/>
              </a:prstGeom>
              <a:blipFill>
                <a:blip r:embed="rId5"/>
                <a:stretch>
                  <a:fillRect b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51567E4-FE57-4335-95D6-CC5A4C78E153}"/>
                  </a:ext>
                </a:extLst>
              </p:cNvPr>
              <p:cNvSpPr txBox="1"/>
              <p:nvPr/>
            </p:nvSpPr>
            <p:spPr>
              <a:xfrm>
                <a:off x="474516" y="4202636"/>
                <a:ext cx="2111797" cy="5688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51567E4-FE57-4335-95D6-CC5A4C78E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16" y="4202636"/>
                <a:ext cx="2111797" cy="5688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5858966-B826-4478-BD9F-16659E253D9C}"/>
                  </a:ext>
                </a:extLst>
              </p:cNvPr>
              <p:cNvSpPr txBox="1"/>
              <p:nvPr/>
            </p:nvSpPr>
            <p:spPr>
              <a:xfrm>
                <a:off x="522982" y="5207358"/>
                <a:ext cx="3192990" cy="8481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3</m:t>
                                      </m:r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7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5858966-B826-4478-BD9F-16659E253D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2" y="5207358"/>
                <a:ext cx="3192990" cy="8481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54961" y="263286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948" y="180518"/>
            <a:ext cx="551089" cy="55108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4021805" y="121598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4021806" y="210968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4021806" y="322894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4021806" y="429022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4021806" y="546860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B5ECB1F-351D-46FF-8E81-EB467DF0743C}"/>
                  </a:ext>
                </a:extLst>
              </p:cNvPr>
              <p:cNvSpPr txBox="1"/>
              <p:nvPr/>
            </p:nvSpPr>
            <p:spPr>
              <a:xfrm>
                <a:off x="474516" y="2024473"/>
                <a:ext cx="2691826" cy="5705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0.5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−2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B5ECB1F-351D-46FF-8E81-EB467DF07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16" y="2024473"/>
                <a:ext cx="2691826" cy="5705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E19F086-CF2C-4FB7-9D38-9047513D3E5E}"/>
                  </a:ext>
                </a:extLst>
              </p:cNvPr>
              <p:cNvSpPr txBox="1"/>
              <p:nvPr/>
            </p:nvSpPr>
            <p:spPr>
              <a:xfrm>
                <a:off x="522982" y="1140551"/>
                <a:ext cx="1983556" cy="5509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(5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E19F086-CF2C-4FB7-9D38-9047513D3E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2" y="1140551"/>
                <a:ext cx="1983556" cy="550985"/>
              </a:xfrm>
              <a:prstGeom prst="rect">
                <a:avLst/>
              </a:prstGeom>
              <a:blipFill>
                <a:blip r:embed="rId4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050D77C-EC53-4925-B48E-14C703D93D85}"/>
                  </a:ext>
                </a:extLst>
              </p:cNvPr>
              <p:cNvSpPr txBox="1"/>
              <p:nvPr/>
            </p:nvSpPr>
            <p:spPr>
              <a:xfrm>
                <a:off x="474515" y="3169866"/>
                <a:ext cx="2874569" cy="5752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−5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050D77C-EC53-4925-B48E-14C703D93D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15" y="3169866"/>
                <a:ext cx="2874569" cy="575286"/>
              </a:xfrm>
              <a:prstGeom prst="rect">
                <a:avLst/>
              </a:prstGeom>
              <a:blipFill>
                <a:blip r:embed="rId5"/>
                <a:stretch>
                  <a:fillRect b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51567E4-FE57-4335-95D6-CC5A4C78E153}"/>
                  </a:ext>
                </a:extLst>
              </p:cNvPr>
              <p:cNvSpPr txBox="1"/>
              <p:nvPr/>
            </p:nvSpPr>
            <p:spPr>
              <a:xfrm>
                <a:off x="474516" y="4202636"/>
                <a:ext cx="2111797" cy="5688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51567E4-FE57-4335-95D6-CC5A4C78E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16" y="4202636"/>
                <a:ext cx="2111797" cy="5688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5858966-B826-4478-BD9F-16659E253D9C}"/>
                  </a:ext>
                </a:extLst>
              </p:cNvPr>
              <p:cNvSpPr txBox="1"/>
              <p:nvPr/>
            </p:nvSpPr>
            <p:spPr>
              <a:xfrm>
                <a:off x="522982" y="5207358"/>
                <a:ext cx="3192990" cy="8481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3</m:t>
                                      </m:r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7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𝑑𝑥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5858966-B826-4478-BD9F-16659E253D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2" y="5207358"/>
                <a:ext cx="3192990" cy="8481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>
            <a:extLst>
              <a:ext uri="{FF2B5EF4-FFF2-40B4-BE49-F238E27FC236}">
                <a16:creationId xmlns:a16="http://schemas.microsoft.com/office/drawing/2014/main" id="{AF2C690D-481C-479D-B042-FF08943D7B3B}"/>
              </a:ext>
            </a:extLst>
          </p:cNvPr>
          <p:cNvSpPr/>
          <p:nvPr/>
        </p:nvSpPr>
        <p:spPr>
          <a:xfrm>
            <a:off x="4021805" y="1142481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7C35B29-F27E-4A08-A7A9-CE9E436530DA}"/>
              </a:ext>
            </a:extLst>
          </p:cNvPr>
          <p:cNvSpPr/>
          <p:nvPr/>
        </p:nvSpPr>
        <p:spPr>
          <a:xfrm>
            <a:off x="4899423" y="2016945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BF79977-1B9E-45C5-B991-9B9051BE03A9}"/>
              </a:ext>
            </a:extLst>
          </p:cNvPr>
          <p:cNvSpPr/>
          <p:nvPr/>
        </p:nvSpPr>
        <p:spPr>
          <a:xfrm>
            <a:off x="4899422" y="3139965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850ECCE-F1BF-4790-8FFC-8B2F18F7E330}"/>
              </a:ext>
            </a:extLst>
          </p:cNvPr>
          <p:cNvSpPr/>
          <p:nvPr/>
        </p:nvSpPr>
        <p:spPr>
          <a:xfrm>
            <a:off x="4899421" y="421934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C024409-EF79-4132-A298-8F6794B2BC64}"/>
              </a:ext>
            </a:extLst>
          </p:cNvPr>
          <p:cNvSpPr/>
          <p:nvPr/>
        </p:nvSpPr>
        <p:spPr>
          <a:xfrm>
            <a:off x="3993931" y="5379629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8075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2102</TotalTime>
  <Words>291</Words>
  <Application>Microsoft Office PowerPoint</Application>
  <PresentationFormat>On-screen Show (4:3)</PresentationFormat>
  <Paragraphs>83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e^x:  Derivative of the function 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90</cp:revision>
  <dcterms:created xsi:type="dcterms:W3CDTF">2018-01-26T08:52:52Z</dcterms:created>
  <dcterms:modified xsi:type="dcterms:W3CDTF">2018-07-03T07:30:10Z</dcterms:modified>
</cp:coreProperties>
</file>