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9" r:id="rId4"/>
    <p:sldId id="330" r:id="rId5"/>
    <p:sldId id="34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0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633" y="133542"/>
            <a:ext cx="732073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Division law of 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this correct?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58385" y="3888797"/>
                <a:ext cx="30400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385" y="3888797"/>
                <a:ext cx="30400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2D49A8-9199-4750-BDD3-179FE2ABAA01}"/>
                  </a:ext>
                </a:extLst>
              </p:cNvPr>
              <p:cNvSpPr txBox="1"/>
              <p:nvPr/>
            </p:nvSpPr>
            <p:spPr>
              <a:xfrm>
                <a:off x="2366477" y="4535670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81−</m:t>
                          </m:r>
                          <m:func>
                            <m:func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9=?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2D49A8-9199-4750-BDD3-179FE2ABA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477" y="4535670"/>
                <a:ext cx="383458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630A9B-AD30-429A-B73E-A075D01C2237}"/>
                  </a:ext>
                </a:extLst>
              </p:cNvPr>
              <p:cNvSpPr txBox="1"/>
              <p:nvPr/>
            </p:nvSpPr>
            <p:spPr>
              <a:xfrm>
                <a:off x="2334176" y="5274876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=?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630A9B-AD30-429A-B73E-A075D01C2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5274876"/>
                <a:ext cx="383458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2" y="58198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/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/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/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9−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2.25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/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0.8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/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120−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40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2" y="58198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/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/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/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9−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2.25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/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0.8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/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120−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40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514BE865-A549-40D9-9074-0978F42D26C0}"/>
              </a:ext>
            </a:extLst>
          </p:cNvPr>
          <p:cNvSpPr/>
          <p:nvPr/>
        </p:nvSpPr>
        <p:spPr>
          <a:xfrm>
            <a:off x="5770811" y="34933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CF042E-C764-4B24-B64D-6611170BD66A}"/>
              </a:ext>
            </a:extLst>
          </p:cNvPr>
          <p:cNvSpPr/>
          <p:nvPr/>
        </p:nvSpPr>
        <p:spPr>
          <a:xfrm>
            <a:off x="6648429" y="137241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0F6FE5D-EACA-49CE-82FC-D777566639B6}"/>
              </a:ext>
            </a:extLst>
          </p:cNvPr>
          <p:cNvSpPr/>
          <p:nvPr/>
        </p:nvSpPr>
        <p:spPr>
          <a:xfrm>
            <a:off x="5770811" y="245843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0C4A59-2515-4E11-80AB-5AFB755D8DD4}"/>
              </a:ext>
            </a:extLst>
          </p:cNvPr>
          <p:cNvSpPr/>
          <p:nvPr/>
        </p:nvSpPr>
        <p:spPr>
          <a:xfrm>
            <a:off x="6631939" y="341626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B791559-79AC-41C5-A9B5-02F283D0A7B9}"/>
              </a:ext>
            </a:extLst>
          </p:cNvPr>
          <p:cNvSpPr/>
          <p:nvPr/>
        </p:nvSpPr>
        <p:spPr>
          <a:xfrm>
            <a:off x="5770811" y="445254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6B1A7B8-8FB4-488A-A408-764B9A496848}"/>
              </a:ext>
            </a:extLst>
          </p:cNvPr>
          <p:cNvSpPr/>
          <p:nvPr/>
        </p:nvSpPr>
        <p:spPr>
          <a:xfrm>
            <a:off x="6631938" y="572816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7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1" y="521566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/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81−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/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/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/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/>
              <p:nvPr/>
            </p:nvSpPr>
            <p:spPr>
              <a:xfrm>
                <a:off x="953722" y="5002288"/>
                <a:ext cx="3834581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5002288"/>
                <a:ext cx="3834581" cy="8156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1" y="521566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/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81−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/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/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/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/>
              <p:nvPr/>
            </p:nvSpPr>
            <p:spPr>
              <a:xfrm>
                <a:off x="953722" y="5002288"/>
                <a:ext cx="3834581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5002288"/>
                <a:ext cx="3834581" cy="8156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1E69491B-4A1E-485D-AE5B-5798E0F8041B}"/>
              </a:ext>
            </a:extLst>
          </p:cNvPr>
          <p:cNvSpPr/>
          <p:nvPr/>
        </p:nvSpPr>
        <p:spPr>
          <a:xfrm>
            <a:off x="4952162" y="100824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7A474A4-4E1B-4859-990E-288A84809450}"/>
              </a:ext>
            </a:extLst>
          </p:cNvPr>
          <p:cNvSpPr/>
          <p:nvPr/>
        </p:nvSpPr>
        <p:spPr>
          <a:xfrm>
            <a:off x="5829779" y="217929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497224F-5840-4D6F-B030-E7A84B9BD220}"/>
              </a:ext>
            </a:extLst>
          </p:cNvPr>
          <p:cNvSpPr/>
          <p:nvPr/>
        </p:nvSpPr>
        <p:spPr>
          <a:xfrm>
            <a:off x="5829778" y="306151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B3808E-51C5-48DD-952F-4BAFB60B45EB}"/>
              </a:ext>
            </a:extLst>
          </p:cNvPr>
          <p:cNvSpPr/>
          <p:nvPr/>
        </p:nvSpPr>
        <p:spPr>
          <a:xfrm>
            <a:off x="5829777" y="409630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2E04BB3-3FB8-4263-B4BB-21A3FD558B31}"/>
              </a:ext>
            </a:extLst>
          </p:cNvPr>
          <p:cNvSpPr/>
          <p:nvPr/>
        </p:nvSpPr>
        <p:spPr>
          <a:xfrm>
            <a:off x="4952161" y="512527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31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127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Division law of logarithms:  Is this correct?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82</cp:revision>
  <dcterms:created xsi:type="dcterms:W3CDTF">2018-01-26T08:52:52Z</dcterms:created>
  <dcterms:modified xsi:type="dcterms:W3CDTF">2018-07-01T17:16:53Z</dcterms:modified>
</cp:coreProperties>
</file>