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24" r:id="rId2"/>
    <p:sldId id="327" r:id="rId3"/>
    <p:sldId id="332" r:id="rId4"/>
    <p:sldId id="330" r:id="rId5"/>
    <p:sldId id="33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467" autoAdjust="0"/>
  </p:normalViewPr>
  <p:slideViewPr>
    <p:cSldViewPr snapToGrid="0">
      <p:cViewPr varScale="1">
        <p:scale>
          <a:sx n="76" d="100"/>
          <a:sy n="76" d="100"/>
        </p:scale>
        <p:origin x="167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31/07/2018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516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539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Factors, multiple, primes: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Factors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  Rule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BDBE75-DAB7-409C-82CD-25DC7DAB4EEB}"/>
              </a:ext>
            </a:extLst>
          </p:cNvPr>
          <p:cNvSpPr/>
          <p:nvPr/>
        </p:nvSpPr>
        <p:spPr>
          <a:xfrm>
            <a:off x="2676338" y="3934570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1 is a factor of 18    (True  /  False)</a:t>
            </a:r>
          </a:p>
          <a:p>
            <a:endParaRPr lang="en-GB" sz="2000" dirty="0">
              <a:solidFill>
                <a:schemeClr val="bg1"/>
              </a:solidFill>
            </a:endParaRPr>
          </a:p>
          <a:p>
            <a:r>
              <a:rPr lang="en-GB" sz="2000" dirty="0">
                <a:solidFill>
                  <a:schemeClr val="bg1"/>
                </a:solidFill>
              </a:rPr>
              <a:t>9 is a factor of 18    (True  /  False)</a:t>
            </a:r>
          </a:p>
          <a:p>
            <a:endParaRPr lang="en-GB" sz="2000" dirty="0">
              <a:solidFill>
                <a:schemeClr val="bg1"/>
              </a:solidFill>
            </a:endParaRPr>
          </a:p>
          <a:p>
            <a:r>
              <a:rPr lang="en-GB" sz="2000" dirty="0">
                <a:solidFill>
                  <a:schemeClr val="bg1"/>
                </a:solidFill>
              </a:rPr>
              <a:t>18 is a factor of 9    (True  /  False)</a:t>
            </a:r>
          </a:p>
        </p:txBody>
      </p:sp>
    </p:spTree>
    <p:extLst>
      <p:ext uri="{BB962C8B-B14F-4D97-AF65-F5344CB8AC3E}">
        <p14:creationId xmlns:p14="http://schemas.microsoft.com/office/powerpoint/2010/main" val="414995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52FA69-7F0E-4A27-B4AA-3323E63C5E23}"/>
              </a:ext>
            </a:extLst>
          </p:cNvPr>
          <p:cNvSpPr/>
          <p:nvPr/>
        </p:nvSpPr>
        <p:spPr>
          <a:xfrm>
            <a:off x="336620" y="243232"/>
            <a:ext cx="4134896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6 is a factor of 3 	   (True  /  False)</a:t>
            </a:r>
          </a:p>
          <a:p>
            <a:endParaRPr lang="en-GB" sz="2000" dirty="0"/>
          </a:p>
          <a:p>
            <a:r>
              <a:rPr lang="en-GB" sz="2000" dirty="0"/>
              <a:t>3 is a factor of 6 	   (True  /  False)</a:t>
            </a:r>
          </a:p>
          <a:p>
            <a:endParaRPr lang="en-GB" sz="2000" dirty="0"/>
          </a:p>
          <a:p>
            <a:r>
              <a:rPr lang="en-GB" sz="2000" dirty="0"/>
              <a:t>3 is a factor of 9 	   (True  /  False)</a:t>
            </a:r>
          </a:p>
          <a:p>
            <a:endParaRPr lang="en-GB" sz="2000" dirty="0"/>
          </a:p>
          <a:p>
            <a:r>
              <a:rPr lang="en-GB" sz="2000" dirty="0"/>
              <a:t>6 is a factor of 9 	   (True  /  False)</a:t>
            </a:r>
          </a:p>
          <a:p>
            <a:endParaRPr lang="en-GB" sz="2000" dirty="0"/>
          </a:p>
          <a:p>
            <a:r>
              <a:rPr lang="en-GB" sz="2000" dirty="0"/>
              <a:t>6 is a factor of 18    (True  /  False)</a:t>
            </a:r>
          </a:p>
          <a:p>
            <a:endParaRPr lang="en-GB" sz="2000" dirty="0"/>
          </a:p>
          <a:p>
            <a:r>
              <a:rPr lang="en-GB" sz="2000" dirty="0"/>
              <a:t>3 is a factor of 18    (True  /  False)</a:t>
            </a:r>
          </a:p>
          <a:p>
            <a:endParaRPr lang="en-GB" sz="2000" dirty="0"/>
          </a:p>
          <a:p>
            <a:r>
              <a:rPr lang="en-GB" sz="2000" dirty="0"/>
              <a:t>1 is a factor of 18    (True  /  False)</a:t>
            </a:r>
          </a:p>
          <a:p>
            <a:endParaRPr lang="en-GB" sz="2000" dirty="0"/>
          </a:p>
          <a:p>
            <a:r>
              <a:rPr lang="en-GB" sz="2000" dirty="0"/>
              <a:t>9 is a factor of 18    (True  /  False)</a:t>
            </a:r>
          </a:p>
          <a:p>
            <a:endParaRPr lang="en-GB" sz="2000" dirty="0"/>
          </a:p>
          <a:p>
            <a:r>
              <a:rPr lang="en-GB" sz="2000" dirty="0"/>
              <a:t>18 is a factor of 9    (True  /  False)</a:t>
            </a:r>
          </a:p>
          <a:p>
            <a:endParaRPr lang="en-GB" sz="2000" dirty="0"/>
          </a:p>
          <a:p>
            <a:r>
              <a:rPr lang="en-GB" sz="2000" dirty="0"/>
              <a:t>9 is a factor of 9 	   (True  /  False)</a:t>
            </a:r>
          </a:p>
          <a:p>
            <a:endParaRPr lang="en-GB" sz="2000" dirty="0"/>
          </a:p>
          <a:p>
            <a:r>
              <a:rPr lang="en-GB" sz="2000" dirty="0"/>
              <a:t>7 is a factor of 7 	   (True  /  False)</a:t>
            </a:r>
          </a:p>
          <a:p>
            <a:endParaRPr lang="en-GB" sz="2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399B67-7FB6-489F-8DBD-0AAB9805DE58}"/>
              </a:ext>
            </a:extLst>
          </p:cNvPr>
          <p:cNvSpPr/>
          <p:nvPr/>
        </p:nvSpPr>
        <p:spPr>
          <a:xfrm>
            <a:off x="4571999" y="243232"/>
            <a:ext cx="4441371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7 is a factor of 17 	(True  /  False)</a:t>
            </a:r>
          </a:p>
          <a:p>
            <a:endParaRPr lang="en-GB" sz="2000" dirty="0"/>
          </a:p>
          <a:p>
            <a:r>
              <a:rPr lang="en-GB" sz="2000" dirty="0"/>
              <a:t>7 is a factor of 27 	(True  /  False)</a:t>
            </a:r>
          </a:p>
          <a:p>
            <a:endParaRPr lang="en-GB" sz="2000" dirty="0"/>
          </a:p>
          <a:p>
            <a:r>
              <a:rPr lang="en-GB" sz="2000" dirty="0"/>
              <a:t>7 is a factor of 37 	(True  /  False)</a:t>
            </a:r>
          </a:p>
          <a:p>
            <a:endParaRPr lang="en-GB" sz="2000" dirty="0"/>
          </a:p>
          <a:p>
            <a:r>
              <a:rPr lang="en-GB" sz="2000" dirty="0"/>
              <a:t>6 is a factor of 36 	(True  /  False)</a:t>
            </a:r>
          </a:p>
          <a:p>
            <a:endParaRPr lang="en-GB" sz="2000" dirty="0"/>
          </a:p>
          <a:p>
            <a:r>
              <a:rPr lang="en-GB" sz="2000" dirty="0"/>
              <a:t>12 is a factor of 36 	(True  /  False)</a:t>
            </a:r>
          </a:p>
          <a:p>
            <a:endParaRPr lang="en-GB" sz="2000" dirty="0"/>
          </a:p>
          <a:p>
            <a:r>
              <a:rPr lang="en-GB" sz="2000" dirty="0"/>
              <a:t>24 is a factor of 36 	(True  /  False)</a:t>
            </a:r>
          </a:p>
          <a:p>
            <a:endParaRPr lang="en-GB" sz="2000" dirty="0"/>
          </a:p>
          <a:p>
            <a:r>
              <a:rPr lang="en-GB" sz="2000" dirty="0"/>
              <a:t>24 is a factor of 6 	(True  /  False)</a:t>
            </a:r>
          </a:p>
          <a:p>
            <a:endParaRPr lang="en-GB" sz="2000" dirty="0"/>
          </a:p>
          <a:p>
            <a:r>
              <a:rPr lang="en-GB" sz="2000" dirty="0"/>
              <a:t>6 is a factor of 24 	(True  /  False)</a:t>
            </a:r>
          </a:p>
          <a:p>
            <a:endParaRPr lang="en-GB" sz="2000" dirty="0"/>
          </a:p>
          <a:p>
            <a:r>
              <a:rPr lang="en-GB" sz="2000" dirty="0"/>
              <a:t>1 is a factor of 24 	(True  /  False)</a:t>
            </a:r>
          </a:p>
          <a:p>
            <a:endParaRPr lang="en-GB" sz="2000" dirty="0"/>
          </a:p>
          <a:p>
            <a:r>
              <a:rPr lang="en-GB" sz="2000" dirty="0"/>
              <a:t>1 is a factor of 1 		(True  /  False)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5188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52FA69-7F0E-4A27-B4AA-3323E63C5E23}"/>
              </a:ext>
            </a:extLst>
          </p:cNvPr>
          <p:cNvSpPr/>
          <p:nvPr/>
        </p:nvSpPr>
        <p:spPr>
          <a:xfrm>
            <a:off x="336620" y="243232"/>
            <a:ext cx="4134896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6 is a factor of 3 	   (True  /  False)</a:t>
            </a:r>
          </a:p>
          <a:p>
            <a:endParaRPr lang="en-GB" sz="2000" dirty="0"/>
          </a:p>
          <a:p>
            <a:r>
              <a:rPr lang="en-GB" sz="2000" dirty="0"/>
              <a:t>3 is a factor of 6 	   (True  /  False)</a:t>
            </a:r>
          </a:p>
          <a:p>
            <a:endParaRPr lang="en-GB" sz="2000" dirty="0"/>
          </a:p>
          <a:p>
            <a:r>
              <a:rPr lang="en-GB" sz="2000" dirty="0"/>
              <a:t>3 is a factor of 9 	   (True  /  False)</a:t>
            </a:r>
          </a:p>
          <a:p>
            <a:endParaRPr lang="en-GB" sz="2000" dirty="0"/>
          </a:p>
          <a:p>
            <a:r>
              <a:rPr lang="en-GB" sz="2000" dirty="0"/>
              <a:t>6 is a factor of 9 	   (True  /  False)</a:t>
            </a:r>
          </a:p>
          <a:p>
            <a:endParaRPr lang="en-GB" sz="2000" dirty="0"/>
          </a:p>
          <a:p>
            <a:r>
              <a:rPr lang="en-GB" sz="2000" dirty="0"/>
              <a:t>6 is a factor of 18    (True  /  False)</a:t>
            </a:r>
          </a:p>
          <a:p>
            <a:endParaRPr lang="en-GB" sz="2000" dirty="0"/>
          </a:p>
          <a:p>
            <a:r>
              <a:rPr lang="en-GB" sz="2000" dirty="0"/>
              <a:t>3 is a factor of 18    (True  /  False)</a:t>
            </a:r>
          </a:p>
          <a:p>
            <a:endParaRPr lang="en-GB" sz="2000" dirty="0"/>
          </a:p>
          <a:p>
            <a:r>
              <a:rPr lang="en-GB" sz="2000" dirty="0"/>
              <a:t>1 is a factor of 18    (True  /  False)</a:t>
            </a:r>
          </a:p>
          <a:p>
            <a:endParaRPr lang="en-GB" sz="2000" dirty="0"/>
          </a:p>
          <a:p>
            <a:r>
              <a:rPr lang="en-GB" sz="2000" dirty="0"/>
              <a:t>9 is a factor of 18    (True  /  False)</a:t>
            </a:r>
          </a:p>
          <a:p>
            <a:endParaRPr lang="en-GB" sz="2000" dirty="0"/>
          </a:p>
          <a:p>
            <a:r>
              <a:rPr lang="en-GB" sz="2000" dirty="0"/>
              <a:t>18 is a factor of 9    (True  /  False)</a:t>
            </a:r>
          </a:p>
          <a:p>
            <a:endParaRPr lang="en-GB" sz="2000" dirty="0"/>
          </a:p>
          <a:p>
            <a:r>
              <a:rPr lang="en-GB" sz="2000" dirty="0"/>
              <a:t>9 is a factor of 9 	   (True  /  False)</a:t>
            </a:r>
          </a:p>
          <a:p>
            <a:endParaRPr lang="en-GB" sz="2000" dirty="0"/>
          </a:p>
          <a:p>
            <a:r>
              <a:rPr lang="en-GB" sz="2000" dirty="0"/>
              <a:t>7 is a factor of 7 	   (True  /  False)</a:t>
            </a:r>
          </a:p>
          <a:p>
            <a:endParaRPr lang="en-GB" sz="2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399B67-7FB6-489F-8DBD-0AAB9805DE58}"/>
              </a:ext>
            </a:extLst>
          </p:cNvPr>
          <p:cNvSpPr/>
          <p:nvPr/>
        </p:nvSpPr>
        <p:spPr>
          <a:xfrm>
            <a:off x="4571999" y="243232"/>
            <a:ext cx="4441371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7 is a factor of 17 	(True  /  False)</a:t>
            </a:r>
          </a:p>
          <a:p>
            <a:endParaRPr lang="en-GB" sz="2000" dirty="0"/>
          </a:p>
          <a:p>
            <a:r>
              <a:rPr lang="en-GB" sz="2000" dirty="0"/>
              <a:t>7 is a factor of 27 	(True  /  False)</a:t>
            </a:r>
          </a:p>
          <a:p>
            <a:endParaRPr lang="en-GB" sz="2000" dirty="0"/>
          </a:p>
          <a:p>
            <a:r>
              <a:rPr lang="en-GB" sz="2000" dirty="0"/>
              <a:t>7 is a factor of 37 	(True  /  False)</a:t>
            </a:r>
          </a:p>
          <a:p>
            <a:endParaRPr lang="en-GB" sz="2000" dirty="0"/>
          </a:p>
          <a:p>
            <a:r>
              <a:rPr lang="en-GB" sz="2000" dirty="0"/>
              <a:t>6 is a factor of 36 	(True  /  False)</a:t>
            </a:r>
          </a:p>
          <a:p>
            <a:endParaRPr lang="en-GB" sz="2000" dirty="0"/>
          </a:p>
          <a:p>
            <a:r>
              <a:rPr lang="en-GB" sz="2000" dirty="0"/>
              <a:t>12 is a factor of 36 	(True  /  False)</a:t>
            </a:r>
          </a:p>
          <a:p>
            <a:endParaRPr lang="en-GB" sz="2000" dirty="0"/>
          </a:p>
          <a:p>
            <a:r>
              <a:rPr lang="en-GB" sz="2000" dirty="0"/>
              <a:t>24 is a factor of 36 	(True  /  False)</a:t>
            </a:r>
          </a:p>
          <a:p>
            <a:endParaRPr lang="en-GB" sz="2000" dirty="0"/>
          </a:p>
          <a:p>
            <a:r>
              <a:rPr lang="en-GB" sz="2000" dirty="0"/>
              <a:t>24 is a factor of 6 	(True  /  False)</a:t>
            </a:r>
          </a:p>
          <a:p>
            <a:endParaRPr lang="en-GB" sz="2000" dirty="0"/>
          </a:p>
          <a:p>
            <a:r>
              <a:rPr lang="en-GB" sz="2000" dirty="0"/>
              <a:t>6 is a factor of 24 	(True  /  False)</a:t>
            </a:r>
          </a:p>
          <a:p>
            <a:endParaRPr lang="en-GB" sz="2000" dirty="0"/>
          </a:p>
          <a:p>
            <a:r>
              <a:rPr lang="en-GB" sz="2000" dirty="0"/>
              <a:t>1 is a factor of 24 	(True  /  False)</a:t>
            </a:r>
          </a:p>
          <a:p>
            <a:endParaRPr lang="en-GB" sz="2000" dirty="0"/>
          </a:p>
          <a:p>
            <a:r>
              <a:rPr lang="en-GB" sz="2000" dirty="0"/>
              <a:t>1 is a factor of 1 		(True  /  False)</a:t>
            </a:r>
          </a:p>
          <a:p>
            <a:endParaRPr lang="en-GB" sz="200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BE3049C-DF01-454F-B315-F7308EF0438B}"/>
              </a:ext>
            </a:extLst>
          </p:cNvPr>
          <p:cNvSpPr/>
          <p:nvPr/>
        </p:nvSpPr>
        <p:spPr>
          <a:xfrm>
            <a:off x="3168297" y="243232"/>
            <a:ext cx="780706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EC27290-15A7-4235-883A-3266ABFE8DF8}"/>
              </a:ext>
            </a:extLst>
          </p:cNvPr>
          <p:cNvSpPr/>
          <p:nvPr/>
        </p:nvSpPr>
        <p:spPr>
          <a:xfrm>
            <a:off x="2305813" y="847808"/>
            <a:ext cx="780706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6A8699F-2C06-4B9B-A69E-52B2069B482E}"/>
              </a:ext>
            </a:extLst>
          </p:cNvPr>
          <p:cNvSpPr/>
          <p:nvPr/>
        </p:nvSpPr>
        <p:spPr>
          <a:xfrm>
            <a:off x="2348931" y="1452384"/>
            <a:ext cx="780706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6729AAA-C0B6-4F8E-ABCC-1282345CB713}"/>
              </a:ext>
            </a:extLst>
          </p:cNvPr>
          <p:cNvSpPr/>
          <p:nvPr/>
        </p:nvSpPr>
        <p:spPr>
          <a:xfrm>
            <a:off x="3129638" y="2056960"/>
            <a:ext cx="780706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0117C5E-B8EB-4F99-B951-ADDE98AF596C}"/>
              </a:ext>
            </a:extLst>
          </p:cNvPr>
          <p:cNvSpPr/>
          <p:nvPr/>
        </p:nvSpPr>
        <p:spPr>
          <a:xfrm>
            <a:off x="2370563" y="2661536"/>
            <a:ext cx="780706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DA9ED08-3361-4500-BF6B-42B5A325980F}"/>
              </a:ext>
            </a:extLst>
          </p:cNvPr>
          <p:cNvSpPr/>
          <p:nvPr/>
        </p:nvSpPr>
        <p:spPr>
          <a:xfrm>
            <a:off x="2348931" y="3249135"/>
            <a:ext cx="780706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328B3D3-8CFF-46D0-A014-8B723811AF43}"/>
              </a:ext>
            </a:extLst>
          </p:cNvPr>
          <p:cNvSpPr/>
          <p:nvPr/>
        </p:nvSpPr>
        <p:spPr>
          <a:xfrm>
            <a:off x="2348931" y="3887603"/>
            <a:ext cx="780706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C574409-5E9C-4961-A866-F266E87DF339}"/>
              </a:ext>
            </a:extLst>
          </p:cNvPr>
          <p:cNvSpPr/>
          <p:nvPr/>
        </p:nvSpPr>
        <p:spPr>
          <a:xfrm>
            <a:off x="2387591" y="4479010"/>
            <a:ext cx="780706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B16C145-D86E-4D56-AAAA-8229861225AC}"/>
              </a:ext>
            </a:extLst>
          </p:cNvPr>
          <p:cNvSpPr/>
          <p:nvPr/>
        </p:nvSpPr>
        <p:spPr>
          <a:xfrm>
            <a:off x="3179881" y="5094260"/>
            <a:ext cx="780706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6FDE895-83B3-4052-A009-255EFADFA8DF}"/>
              </a:ext>
            </a:extLst>
          </p:cNvPr>
          <p:cNvSpPr/>
          <p:nvPr/>
        </p:nvSpPr>
        <p:spPr>
          <a:xfrm>
            <a:off x="2387591" y="5705077"/>
            <a:ext cx="780706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F0D479F-7EF8-4A0A-BA92-5533DEF5BC7B}"/>
              </a:ext>
            </a:extLst>
          </p:cNvPr>
          <p:cNvSpPr/>
          <p:nvPr/>
        </p:nvSpPr>
        <p:spPr>
          <a:xfrm>
            <a:off x="2348931" y="6340424"/>
            <a:ext cx="780706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E712E93-D29D-40C3-879A-D9042A006413}"/>
              </a:ext>
            </a:extLst>
          </p:cNvPr>
          <p:cNvSpPr/>
          <p:nvPr/>
        </p:nvSpPr>
        <p:spPr>
          <a:xfrm>
            <a:off x="7671633" y="243232"/>
            <a:ext cx="780706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165E3AD-0B81-4D04-994D-B3A6E4DE2349}"/>
              </a:ext>
            </a:extLst>
          </p:cNvPr>
          <p:cNvSpPr/>
          <p:nvPr/>
        </p:nvSpPr>
        <p:spPr>
          <a:xfrm>
            <a:off x="7663120" y="841506"/>
            <a:ext cx="780706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6CF5977-2905-461C-8630-416CDA8E2975}"/>
              </a:ext>
            </a:extLst>
          </p:cNvPr>
          <p:cNvSpPr/>
          <p:nvPr/>
        </p:nvSpPr>
        <p:spPr>
          <a:xfrm>
            <a:off x="7654607" y="1459877"/>
            <a:ext cx="780706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9F84848-418D-4F96-A1A9-08B8A4C1CB4A}"/>
              </a:ext>
            </a:extLst>
          </p:cNvPr>
          <p:cNvSpPr/>
          <p:nvPr/>
        </p:nvSpPr>
        <p:spPr>
          <a:xfrm>
            <a:off x="6873901" y="2056959"/>
            <a:ext cx="780706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CA14C0A-B72F-4000-915F-D90754438783}"/>
              </a:ext>
            </a:extLst>
          </p:cNvPr>
          <p:cNvSpPr/>
          <p:nvPr/>
        </p:nvSpPr>
        <p:spPr>
          <a:xfrm>
            <a:off x="6873901" y="2658980"/>
            <a:ext cx="780706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F80CD47-3660-43DB-BBC7-C5F682674749}"/>
              </a:ext>
            </a:extLst>
          </p:cNvPr>
          <p:cNvSpPr/>
          <p:nvPr/>
        </p:nvSpPr>
        <p:spPr>
          <a:xfrm>
            <a:off x="7654607" y="3266676"/>
            <a:ext cx="780706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D9A7A94-644F-41A3-AB13-84C83DF38801}"/>
              </a:ext>
            </a:extLst>
          </p:cNvPr>
          <p:cNvSpPr/>
          <p:nvPr/>
        </p:nvSpPr>
        <p:spPr>
          <a:xfrm>
            <a:off x="7663120" y="3922058"/>
            <a:ext cx="780706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DD246B2-7604-41E4-8405-9C094588F999}"/>
              </a:ext>
            </a:extLst>
          </p:cNvPr>
          <p:cNvSpPr/>
          <p:nvPr/>
        </p:nvSpPr>
        <p:spPr>
          <a:xfrm>
            <a:off x="6922607" y="4476393"/>
            <a:ext cx="780706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DFA52D2-B3D8-4F98-B179-EE0D4D8D6998}"/>
              </a:ext>
            </a:extLst>
          </p:cNvPr>
          <p:cNvSpPr/>
          <p:nvPr/>
        </p:nvSpPr>
        <p:spPr>
          <a:xfrm>
            <a:off x="6922607" y="5101753"/>
            <a:ext cx="780706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C4BA684-BFA2-41C7-8E92-205DC426AD8F}"/>
              </a:ext>
            </a:extLst>
          </p:cNvPr>
          <p:cNvSpPr/>
          <p:nvPr/>
        </p:nvSpPr>
        <p:spPr>
          <a:xfrm>
            <a:off x="6922607" y="5713500"/>
            <a:ext cx="780706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15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DC1F726-55A8-4D16-88B3-249F4891665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02D3A87-34C5-45F9-8BE8-27EAC622CEE9}"/>
              </a:ext>
            </a:extLst>
          </p:cNvPr>
          <p:cNvSpPr/>
          <p:nvPr/>
        </p:nvSpPr>
        <p:spPr>
          <a:xfrm>
            <a:off x="380595" y="1071214"/>
            <a:ext cx="582928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8 is a factor of 4 	   (True  /  False)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4 is a factor of 8 	   (True  /  False)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6 is a factor of 8 	   (True  /  False)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6 is a factor of 24 	   (True  /  False)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24 is a factor of 24    (True  /  False)</a:t>
            </a:r>
          </a:p>
        </p:txBody>
      </p:sp>
    </p:spTree>
    <p:extLst>
      <p:ext uri="{BB962C8B-B14F-4D97-AF65-F5344CB8AC3E}">
        <p14:creationId xmlns:p14="http://schemas.microsoft.com/office/powerpoint/2010/main" val="3953683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C1F726-55A8-4D16-88B3-249F4891665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02D3A87-34C5-45F9-8BE8-27EAC622CEE9}"/>
              </a:ext>
            </a:extLst>
          </p:cNvPr>
          <p:cNvSpPr/>
          <p:nvPr/>
        </p:nvSpPr>
        <p:spPr>
          <a:xfrm>
            <a:off x="380595" y="1071214"/>
            <a:ext cx="582928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8 is a factor of 4 	   (True  /  False)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4 is a factor of 8 	   (True  /  False)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6 is a factor of 8 	   (True  /  False)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6 is a factor of 24 	   (True  /  False)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24 is a factor of 24    (True  /  False)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7D1DB5B-3FA4-4488-A1A9-D31ECC56A470}"/>
              </a:ext>
            </a:extLst>
          </p:cNvPr>
          <p:cNvSpPr/>
          <p:nvPr/>
        </p:nvSpPr>
        <p:spPr>
          <a:xfrm>
            <a:off x="3901825" y="991012"/>
            <a:ext cx="760610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ABB1995-D9F9-49F1-8325-A3995541B31A}"/>
              </a:ext>
            </a:extLst>
          </p:cNvPr>
          <p:cNvSpPr/>
          <p:nvPr/>
        </p:nvSpPr>
        <p:spPr>
          <a:xfrm>
            <a:off x="2989099" y="2138199"/>
            <a:ext cx="760610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BD26198-D9C4-4FDB-BCFF-874E7B3B03BF}"/>
              </a:ext>
            </a:extLst>
          </p:cNvPr>
          <p:cNvSpPr/>
          <p:nvPr/>
        </p:nvSpPr>
        <p:spPr>
          <a:xfrm>
            <a:off x="3901825" y="3229002"/>
            <a:ext cx="760610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25EBC49-B393-443A-A02F-CF564A5AE3D8}"/>
              </a:ext>
            </a:extLst>
          </p:cNvPr>
          <p:cNvSpPr/>
          <p:nvPr/>
        </p:nvSpPr>
        <p:spPr>
          <a:xfrm>
            <a:off x="2914933" y="4328739"/>
            <a:ext cx="760610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DDAD8A3-A4AC-4882-9CDB-7D82FCB97B1F}"/>
              </a:ext>
            </a:extLst>
          </p:cNvPr>
          <p:cNvSpPr/>
          <p:nvPr/>
        </p:nvSpPr>
        <p:spPr>
          <a:xfrm>
            <a:off x="3051609" y="5395724"/>
            <a:ext cx="760610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62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2109</TotalTime>
  <Words>98</Words>
  <Application>Microsoft Office PowerPoint</Application>
  <PresentationFormat>On-screen Show (4:3)</PresentationFormat>
  <Paragraphs>123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Factors, multiple, primes:  Factors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100</cp:revision>
  <dcterms:created xsi:type="dcterms:W3CDTF">2018-01-26T08:52:52Z</dcterms:created>
  <dcterms:modified xsi:type="dcterms:W3CDTF">2018-07-31T08:11:15Z</dcterms:modified>
</cp:coreProperties>
</file>