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2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1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141" y="289585"/>
            <a:ext cx="823171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Introduction to logarithms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219941" y="6184022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665400-7E58-4EEA-908A-17BAA11DEC51}"/>
                  </a:ext>
                </a:extLst>
              </p:cNvPr>
              <p:cNvSpPr txBox="1"/>
              <p:nvPr/>
            </p:nvSpPr>
            <p:spPr>
              <a:xfrm>
                <a:off x="2810917" y="527059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88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1665400-7E58-4EEA-908A-17BAA11DE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917" y="5270596"/>
                <a:ext cx="280219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04F101-8BF1-4C1C-9757-AAEF67C59CBB}"/>
                  </a:ext>
                </a:extLst>
              </p:cNvPr>
              <p:cNvSpPr txBox="1"/>
              <p:nvPr/>
            </p:nvSpPr>
            <p:spPr>
              <a:xfrm>
                <a:off x="2810917" y="396582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604F101-8BF1-4C1C-9757-AAEF67C59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917" y="3965824"/>
                <a:ext cx="280219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625FEF-42A1-4CF7-8BAE-9AFC18E980A3}"/>
                  </a:ext>
                </a:extLst>
              </p:cNvPr>
              <p:cNvSpPr txBox="1"/>
              <p:nvPr/>
            </p:nvSpPr>
            <p:spPr>
              <a:xfrm>
                <a:off x="2943653" y="467506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250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625FEF-42A1-4CF7-8BAE-9AFC18E980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653" y="4675064"/>
                <a:ext cx="280219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4EDFA-6B3C-4144-85D6-A9AA992CAAD0}"/>
              </a:ext>
            </a:extLst>
          </p:cNvPr>
          <p:cNvSpPr txBox="1"/>
          <p:nvPr/>
        </p:nvSpPr>
        <p:spPr>
          <a:xfrm>
            <a:off x="147484" y="618753"/>
            <a:ext cx="3775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 (3sf):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BABFF6-1172-401D-9B04-779C203D5813}"/>
              </a:ext>
            </a:extLst>
          </p:cNvPr>
          <p:cNvSpPr txBox="1"/>
          <p:nvPr/>
        </p:nvSpPr>
        <p:spPr>
          <a:xfrm>
            <a:off x="4745982" y="612618"/>
            <a:ext cx="3775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 (3sf):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D7D800-BE6E-473C-8689-1E9FAB3EB782}"/>
                  </a:ext>
                </a:extLst>
              </p:cNvPr>
              <p:cNvSpPr txBox="1"/>
              <p:nvPr/>
            </p:nvSpPr>
            <p:spPr>
              <a:xfrm>
                <a:off x="634181" y="17307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D7D800-BE6E-473C-8689-1E9FAB3EB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1" y="1730743"/>
                <a:ext cx="280219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9FD1AB-6F9E-4210-BF62-BFB0E612A4ED}"/>
                  </a:ext>
                </a:extLst>
              </p:cNvPr>
              <p:cNvSpPr txBox="1"/>
              <p:nvPr/>
            </p:nvSpPr>
            <p:spPr>
              <a:xfrm>
                <a:off x="5032200" y="17307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9FD1AB-6F9E-4210-BF62-BFB0E612A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00" y="1730743"/>
                <a:ext cx="280219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(3sf):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468194-27AE-4018-B607-D46F541C6947}"/>
                  </a:ext>
                </a:extLst>
              </p:cNvPr>
              <p:cNvSpPr txBox="1"/>
              <p:nvPr/>
            </p:nvSpPr>
            <p:spPr>
              <a:xfrm>
                <a:off x="206478" y="103427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468194-27AE-4018-B607-D46F541C6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1034274"/>
                <a:ext cx="280219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A81C24-20FE-4004-8D2B-D78105F7FEDF}"/>
                  </a:ext>
                </a:extLst>
              </p:cNvPr>
              <p:cNvSpPr txBox="1"/>
              <p:nvPr/>
            </p:nvSpPr>
            <p:spPr>
              <a:xfrm>
                <a:off x="206478" y="1653519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A81C24-20FE-4004-8D2B-D78105F7F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1653519"/>
                <a:ext cx="280219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9CDC0-8AC4-47E6-9EA4-04C719F3EEEA}"/>
                  </a:ext>
                </a:extLst>
              </p:cNvPr>
              <p:cNvSpPr txBox="1"/>
              <p:nvPr/>
            </p:nvSpPr>
            <p:spPr>
              <a:xfrm>
                <a:off x="206478" y="2330131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9CDC0-8AC4-47E6-9EA4-04C719F3E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2330131"/>
                <a:ext cx="280219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063BBD-D042-4183-9419-47E9AD00F30A}"/>
                  </a:ext>
                </a:extLst>
              </p:cNvPr>
              <p:cNvSpPr txBox="1"/>
              <p:nvPr/>
            </p:nvSpPr>
            <p:spPr>
              <a:xfrm>
                <a:off x="206478" y="3003187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063BBD-D042-4183-9419-47E9AD00F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3003187"/>
                <a:ext cx="280219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48FCB-6864-4858-AF49-0D7D5153E96C}"/>
                  </a:ext>
                </a:extLst>
              </p:cNvPr>
              <p:cNvSpPr txBox="1"/>
              <p:nvPr/>
            </p:nvSpPr>
            <p:spPr>
              <a:xfrm>
                <a:off x="206478" y="5638488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48FCB-6864-4858-AF49-0D7D5153E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5638488"/>
                <a:ext cx="280219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CA4625-308E-41AA-80A0-D61719481EDB}"/>
                  </a:ext>
                </a:extLst>
              </p:cNvPr>
              <p:cNvSpPr txBox="1"/>
              <p:nvPr/>
            </p:nvSpPr>
            <p:spPr>
              <a:xfrm>
                <a:off x="206478" y="433371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CA4625-308E-41AA-80A0-D61719481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4333716"/>
                <a:ext cx="280219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ED481F-1250-4F70-976C-C181464E93EB}"/>
                  </a:ext>
                </a:extLst>
              </p:cNvPr>
              <p:cNvSpPr txBox="1"/>
              <p:nvPr/>
            </p:nvSpPr>
            <p:spPr>
              <a:xfrm>
                <a:off x="339214" y="504295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ED481F-1250-4F70-976C-C181464E9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4" y="5042956"/>
                <a:ext cx="280219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170D7C-36CD-426B-8E7E-7CFA71DA018D}"/>
                  </a:ext>
                </a:extLst>
              </p:cNvPr>
              <p:cNvSpPr txBox="1"/>
              <p:nvPr/>
            </p:nvSpPr>
            <p:spPr>
              <a:xfrm>
                <a:off x="206478" y="364033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170D7C-36CD-426B-8E7E-7CFA71DA0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3640336"/>
                <a:ext cx="280219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38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(3sf):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468194-27AE-4018-B607-D46F541C6947}"/>
                  </a:ext>
                </a:extLst>
              </p:cNvPr>
              <p:cNvSpPr txBox="1"/>
              <p:nvPr/>
            </p:nvSpPr>
            <p:spPr>
              <a:xfrm>
                <a:off x="206478" y="103427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468194-27AE-4018-B607-D46F541C6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1034274"/>
                <a:ext cx="280219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A81C24-20FE-4004-8D2B-D78105F7FEDF}"/>
                  </a:ext>
                </a:extLst>
              </p:cNvPr>
              <p:cNvSpPr txBox="1"/>
              <p:nvPr/>
            </p:nvSpPr>
            <p:spPr>
              <a:xfrm>
                <a:off x="206478" y="1653519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+5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A81C24-20FE-4004-8D2B-D78105F7F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1653519"/>
                <a:ext cx="280219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9CDC0-8AC4-47E6-9EA4-04C719F3EEEA}"/>
                  </a:ext>
                </a:extLst>
              </p:cNvPr>
              <p:cNvSpPr txBox="1"/>
              <p:nvPr/>
            </p:nvSpPr>
            <p:spPr>
              <a:xfrm>
                <a:off x="206478" y="2330131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E99CDC0-8AC4-47E6-9EA4-04C719F3E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2330131"/>
                <a:ext cx="280219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063BBD-D042-4183-9419-47E9AD00F30A}"/>
                  </a:ext>
                </a:extLst>
              </p:cNvPr>
              <p:cNvSpPr txBox="1"/>
              <p:nvPr/>
            </p:nvSpPr>
            <p:spPr>
              <a:xfrm>
                <a:off x="206478" y="3003187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65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2063BBD-D042-4183-9419-47E9AD00F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3003187"/>
                <a:ext cx="280219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48FCB-6864-4858-AF49-0D7D5153E96C}"/>
                  </a:ext>
                </a:extLst>
              </p:cNvPr>
              <p:cNvSpPr txBox="1"/>
              <p:nvPr/>
            </p:nvSpPr>
            <p:spPr>
              <a:xfrm>
                <a:off x="206478" y="5638488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3−2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4148FCB-6864-4858-AF49-0D7D5153E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5638488"/>
                <a:ext cx="280219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CA4625-308E-41AA-80A0-D61719481EDB}"/>
                  </a:ext>
                </a:extLst>
              </p:cNvPr>
              <p:cNvSpPr txBox="1"/>
              <p:nvPr/>
            </p:nvSpPr>
            <p:spPr>
              <a:xfrm>
                <a:off x="206478" y="433371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8CA4625-308E-41AA-80A0-D61719481E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4333716"/>
                <a:ext cx="280219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ED481F-1250-4F70-976C-C181464E93EB}"/>
                  </a:ext>
                </a:extLst>
              </p:cNvPr>
              <p:cNvSpPr txBox="1"/>
              <p:nvPr/>
            </p:nvSpPr>
            <p:spPr>
              <a:xfrm>
                <a:off x="339214" y="504295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3ED481F-1250-4F70-976C-C181464E9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4" y="5042956"/>
                <a:ext cx="2802190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170D7C-36CD-426B-8E7E-7CFA71DA018D}"/>
                  </a:ext>
                </a:extLst>
              </p:cNvPr>
              <p:cNvSpPr txBox="1"/>
              <p:nvPr/>
            </p:nvSpPr>
            <p:spPr>
              <a:xfrm>
                <a:off x="206478" y="364033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2170D7C-36CD-426B-8E7E-7CFA71DA0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78" y="3640336"/>
                <a:ext cx="280219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BE95DA-05F0-4176-B4BA-243DB24F4421}"/>
                  </a:ext>
                </a:extLst>
              </p:cNvPr>
              <p:cNvSpPr txBox="1"/>
              <p:nvPr/>
            </p:nvSpPr>
            <p:spPr>
              <a:xfrm>
                <a:off x="3893576" y="103427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1.66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0BE95DA-05F0-4176-B4BA-243DB24F44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1034273"/>
                <a:ext cx="280219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0FF133-2807-4AF7-8E46-67E841A015C1}"/>
                  </a:ext>
                </a:extLst>
              </p:cNvPr>
              <p:cNvSpPr txBox="1"/>
              <p:nvPr/>
            </p:nvSpPr>
            <p:spPr>
              <a:xfrm>
                <a:off x="3893576" y="2980642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1.25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B0FF133-2807-4AF7-8E46-67E841A01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2980642"/>
                <a:ext cx="2802190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FE2808-C9B3-4B36-839B-E1A3F76A2B36}"/>
                  </a:ext>
                </a:extLst>
              </p:cNvPr>
              <p:cNvSpPr txBox="1"/>
              <p:nvPr/>
            </p:nvSpPr>
            <p:spPr>
              <a:xfrm>
                <a:off x="3775589" y="5638488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−1.73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DFE2808-C9B3-4B36-839B-E1A3F76A2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89" y="5638488"/>
                <a:ext cx="280219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84CEF75-A6AD-4069-A314-F1FA5BD47689}"/>
                  </a:ext>
                </a:extLst>
              </p:cNvPr>
              <p:cNvSpPr txBox="1"/>
              <p:nvPr/>
            </p:nvSpPr>
            <p:spPr>
              <a:xfrm>
                <a:off x="3893576" y="4333716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1.38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84CEF75-A6AD-4069-A314-F1FA5BD47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4333716"/>
                <a:ext cx="280219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0E0DC22-35AE-49EB-B75A-766CED12AA09}"/>
                  </a:ext>
                </a:extLst>
              </p:cNvPr>
              <p:cNvSpPr txBox="1"/>
              <p:nvPr/>
            </p:nvSpPr>
            <p:spPr>
              <a:xfrm>
                <a:off x="3893576" y="5042955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72.1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0E0DC22-35AE-49EB-B75A-766CED12AA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5042955"/>
                <a:ext cx="2802190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D5309CA-153A-435D-8C2A-E8EDCA9123CF}"/>
                  </a:ext>
                </a:extLst>
              </p:cNvPr>
              <p:cNvSpPr txBox="1"/>
              <p:nvPr/>
            </p:nvSpPr>
            <p:spPr>
              <a:xfrm>
                <a:off x="3893576" y="3598719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D5309CA-153A-435D-8C2A-E8EDCA912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3598719"/>
                <a:ext cx="2802190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747F325-7148-44E6-8FA7-8BA611A9728A}"/>
                  </a:ext>
                </a:extLst>
              </p:cNvPr>
              <p:cNvSpPr txBox="1"/>
              <p:nvPr/>
            </p:nvSpPr>
            <p:spPr>
              <a:xfrm>
                <a:off x="3775589" y="1626595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−3.22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747F325-7148-44E6-8FA7-8BA611A97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89" y="1626595"/>
                <a:ext cx="2802190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1184211-A343-43E9-91E2-11512DA025A4}"/>
                  </a:ext>
                </a:extLst>
              </p:cNvPr>
              <p:cNvSpPr txBox="1"/>
              <p:nvPr/>
            </p:nvSpPr>
            <p:spPr>
              <a:xfrm>
                <a:off x="3893576" y="2275540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1.31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B1184211-A343-43E9-91E2-11512DA02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576" y="2275540"/>
                <a:ext cx="280219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576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1690</TotalTime>
  <Words>141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Logarithms:  Introduction to logarithms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93</cp:revision>
  <dcterms:created xsi:type="dcterms:W3CDTF">2018-01-26T08:52:52Z</dcterms:created>
  <dcterms:modified xsi:type="dcterms:W3CDTF">2018-07-01T19:18:59Z</dcterms:modified>
</cp:coreProperties>
</file>