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5" autoAdjust="0"/>
    <p:restoredTop sz="89348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Volume of a cylinder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5" name="Oval 4"/>
          <p:cNvSpPr/>
          <p:nvPr/>
        </p:nvSpPr>
        <p:spPr>
          <a:xfrm>
            <a:off x="3613533" y="3811836"/>
            <a:ext cx="1762698" cy="37457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13533" y="5073069"/>
            <a:ext cx="1762698" cy="37457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2"/>
            <a:endCxn id="17" idx="2"/>
          </p:cNvCxnSpPr>
          <p:nvPr/>
        </p:nvCxnSpPr>
        <p:spPr>
          <a:xfrm>
            <a:off x="3613533" y="3999123"/>
            <a:ext cx="0" cy="12612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76231" y="3999123"/>
            <a:ext cx="0" cy="12612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588206" y="6488668"/>
            <a:ext cx="155579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97723" y="839449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5" idx="2"/>
          </p:cNvCxnSpPr>
          <p:nvPr/>
        </p:nvCxnSpPr>
        <p:spPr>
          <a:xfrm>
            <a:off x="1197723" y="102673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60421" y="102673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79072" y="908228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49578" y="102673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12276" y="102673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7"/>
          </p:cNvCxnSpPr>
          <p:nvPr/>
        </p:nvCxnSpPr>
        <p:spPr>
          <a:xfrm flipH="1">
            <a:off x="6830927" y="866627"/>
            <a:ext cx="623208" cy="160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67104" y="91412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2920" y="90123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5cm</a:t>
            </a:r>
          </a:p>
        </p:txBody>
      </p:sp>
      <p:sp>
        <p:nvSpPr>
          <p:cNvPr id="27" name="Oval 26"/>
          <p:cNvSpPr/>
          <p:nvPr/>
        </p:nvSpPr>
        <p:spPr>
          <a:xfrm>
            <a:off x="1197722" y="2061540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49578" y="800307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49578" y="2056299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103537" y="1026736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887274" y="1026736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77649" y="1423898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59606" y="1432157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667740" y="6488668"/>
            <a:ext cx="147626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4509" y="15640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04509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67207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285858" y="225182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3890" y="23107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26" name="Oval 25"/>
          <p:cNvSpPr/>
          <p:nvPr/>
        </p:nvSpPr>
        <p:spPr>
          <a:xfrm>
            <a:off x="404508" y="137849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4509" y="2106389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404509" y="229367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67207" y="229367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285858" y="2175168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73890" y="218106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40cm</a:t>
            </a:r>
          </a:p>
        </p:txBody>
      </p:sp>
      <p:sp>
        <p:nvSpPr>
          <p:cNvPr id="32" name="Oval 31"/>
          <p:cNvSpPr/>
          <p:nvPr/>
        </p:nvSpPr>
        <p:spPr>
          <a:xfrm>
            <a:off x="404508" y="3328480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04509" y="4318655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04509" y="450594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67207" y="450594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285858" y="4387434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3890" y="439333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0.4cm</a:t>
            </a:r>
          </a:p>
        </p:txBody>
      </p:sp>
      <p:sp>
        <p:nvSpPr>
          <p:cNvPr id="38" name="Oval 37"/>
          <p:cNvSpPr/>
          <p:nvPr/>
        </p:nvSpPr>
        <p:spPr>
          <a:xfrm>
            <a:off x="404508" y="554074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71764" y="15640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3671764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34461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553113" y="225182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41145" y="23107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44" name="Oval 43"/>
          <p:cNvSpPr/>
          <p:nvPr/>
        </p:nvSpPr>
        <p:spPr>
          <a:xfrm>
            <a:off x="3671763" y="137849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71763" y="210816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3671763" y="2295453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34461" y="2295453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553112" y="2176945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41144" y="2182842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50" name="Oval 49"/>
          <p:cNvSpPr/>
          <p:nvPr/>
        </p:nvSpPr>
        <p:spPr>
          <a:xfrm>
            <a:off x="3671762" y="3330257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671762" y="4315205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3671762" y="450249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34460" y="450249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1" idx="3"/>
          </p:cNvCxnSpPr>
          <p:nvPr/>
        </p:nvCxnSpPr>
        <p:spPr>
          <a:xfrm flipH="1">
            <a:off x="3929903" y="4383984"/>
            <a:ext cx="1246416" cy="3177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41143" y="438988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</a:p>
        </p:txBody>
      </p:sp>
      <p:sp>
        <p:nvSpPr>
          <p:cNvPr id="56" name="Oval 55"/>
          <p:cNvSpPr/>
          <p:nvPr/>
        </p:nvSpPr>
        <p:spPr>
          <a:xfrm>
            <a:off x="3671761" y="553729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699565" y="15640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6699565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462263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957706" y="225182"/>
            <a:ext cx="1246416" cy="3177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668946" y="23107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62" name="Oval 61"/>
          <p:cNvSpPr/>
          <p:nvPr/>
        </p:nvSpPr>
        <p:spPr>
          <a:xfrm>
            <a:off x="6699564" y="137849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12761" y="2373790"/>
            <a:ext cx="1686490" cy="1520216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8137162" y="289393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4m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59372" y="4298981"/>
            <a:ext cx="1643082" cy="1481088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975599" y="469930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2m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310323" y="348931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310323" y="2317164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310323" y="4507733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577576" y="343690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574563" y="2317164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593583" y="4502492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8605379" y="343690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7112697" y="2406695"/>
            <a:ext cx="932443" cy="1941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7112697" y="4333159"/>
            <a:ext cx="932443" cy="1941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267114" y="765458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95048" y="2764566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276028" y="504627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04992" y="741570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15632" y="2709273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74563" y="4917996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561326" y="73778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244194" y="208167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73591" y="400145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56722" y="6488668"/>
            <a:ext cx="14872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4509" y="15640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04509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67207" y="34369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285858" y="225182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3890" y="23107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28" name="Oval 27"/>
          <p:cNvSpPr/>
          <p:nvPr/>
        </p:nvSpPr>
        <p:spPr>
          <a:xfrm>
            <a:off x="404508" y="137849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4509" y="2106389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04509" y="229367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67207" y="2293676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285858" y="2175168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73890" y="218106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40cm</a:t>
            </a:r>
          </a:p>
        </p:txBody>
      </p:sp>
      <p:sp>
        <p:nvSpPr>
          <p:cNvPr id="42" name="Oval 41"/>
          <p:cNvSpPr/>
          <p:nvPr/>
        </p:nvSpPr>
        <p:spPr>
          <a:xfrm>
            <a:off x="404508" y="3328480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4509" y="4318655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4509" y="450594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67207" y="450594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285858" y="4387434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73890" y="439333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0.4cm</a:t>
            </a:r>
          </a:p>
        </p:txBody>
      </p:sp>
      <p:sp>
        <p:nvSpPr>
          <p:cNvPr id="48" name="Oval 47"/>
          <p:cNvSpPr/>
          <p:nvPr/>
        </p:nvSpPr>
        <p:spPr>
          <a:xfrm>
            <a:off x="404508" y="554074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310323" y="348931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10323" y="2317164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310323" y="4507733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67114" y="765458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95048" y="2764566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76028" y="504627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98838" y="415745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838" y="415745"/>
                <a:ext cx="2598853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98838" y="938882"/>
                <a:ext cx="55608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=16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10=502.65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838" y="938882"/>
                <a:ext cx="556081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36587" y="2261122"/>
                <a:ext cx="27976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587" y="2261122"/>
                <a:ext cx="2797625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960523" y="2954106"/>
                <a:ext cx="63559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=1600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10=50265.48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523" y="2954106"/>
                <a:ext cx="635590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36586" y="4367155"/>
                <a:ext cx="28713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0.4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586" y="4367155"/>
                <a:ext cx="287136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98838" y="4969331"/>
                <a:ext cx="58333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=0.16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10=5.0265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838" y="4969331"/>
                <a:ext cx="583332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56722" y="6488668"/>
            <a:ext cx="14872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59738" y="29962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9738" y="48691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22435" y="48691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341087" y="368402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29119" y="37429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34" name="Oval 33"/>
          <p:cNvSpPr/>
          <p:nvPr/>
        </p:nvSpPr>
        <p:spPr>
          <a:xfrm>
            <a:off x="459737" y="152171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59737" y="225138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9737" y="2438673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22435" y="2438673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341086" y="2320165"/>
            <a:ext cx="623208" cy="118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29118" y="2326062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2cm</a:t>
            </a:r>
          </a:p>
        </p:txBody>
      </p:sp>
      <p:sp>
        <p:nvSpPr>
          <p:cNvPr id="58" name="Oval 57"/>
          <p:cNvSpPr/>
          <p:nvPr/>
        </p:nvSpPr>
        <p:spPr>
          <a:xfrm>
            <a:off x="459736" y="3473477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9736" y="4458425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459736" y="464571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222434" y="4645712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17877" y="4527204"/>
            <a:ext cx="1246416" cy="3177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29117" y="453310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8cm</a:t>
            </a:r>
          </a:p>
        </p:txBody>
      </p:sp>
      <p:sp>
        <p:nvSpPr>
          <p:cNvPr id="64" name="Oval 63"/>
          <p:cNvSpPr/>
          <p:nvPr/>
        </p:nvSpPr>
        <p:spPr>
          <a:xfrm>
            <a:off x="459735" y="5680516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365550" y="486910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362537" y="2460384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381557" y="4645712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45697" y="884206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323663" y="2862218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31870" y="5076952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39542" y="3164586"/>
                <a:ext cx="49645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=4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5=62.83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42" y="3164586"/>
                <a:ext cx="496450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39542" y="1166447"/>
                <a:ext cx="55608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=16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5=251.327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42" y="1166447"/>
                <a:ext cx="556081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015750" y="5354304"/>
                <a:ext cx="55608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=16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10=502.65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750" y="5354304"/>
                <a:ext cx="556081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39542" y="637056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42" y="637056"/>
                <a:ext cx="259885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91879" y="2614114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879" y="2614114"/>
                <a:ext cx="259885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999742" y="4889164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4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742" y="4889164"/>
                <a:ext cx="2598853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015750" y="4415056"/>
                <a:ext cx="26895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𝑅𝑎𝑑𝑖𝑢𝑠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=8÷2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750" y="4415056"/>
                <a:ext cx="2689519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51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56722" y="6488668"/>
            <a:ext cx="148727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5035" y="332673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475035" y="51996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37733" y="519960"/>
            <a:ext cx="0" cy="12612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33176" y="401452"/>
            <a:ext cx="1246416" cy="3177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44416" y="40734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4cm</a:t>
            </a:r>
          </a:p>
        </p:txBody>
      </p:sp>
      <p:sp>
        <p:nvSpPr>
          <p:cNvPr id="40" name="Oval 39"/>
          <p:cNvSpPr/>
          <p:nvPr/>
        </p:nvSpPr>
        <p:spPr>
          <a:xfrm>
            <a:off x="475034" y="1554764"/>
            <a:ext cx="1762698" cy="4528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8231" y="2550060"/>
            <a:ext cx="1686490" cy="152021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912632" y="307020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4m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4842" y="4475251"/>
            <a:ext cx="1643082" cy="1481088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751069" y="487557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2m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80849" y="519960"/>
            <a:ext cx="0" cy="125599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888167" y="2582965"/>
            <a:ext cx="932443" cy="1941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88167" y="4509429"/>
            <a:ext cx="932443" cy="1941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36796" y="914055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10cm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19664" y="2257941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49061" y="4177729"/>
            <a:ext cx="93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237732" y="5379509"/>
                <a:ext cx="49645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=1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5=15.71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732" y="5379509"/>
                <a:ext cx="4964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969188" y="597862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188" y="597862"/>
                <a:ext cx="259885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596864" y="2893389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864" y="2893389"/>
                <a:ext cx="2598853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219285" y="4856289"/>
                <a:ext cx="25988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𝜋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 × 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285" y="4856289"/>
                <a:ext cx="259885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969189" y="162049"/>
                <a:ext cx="26895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𝑅𝑎𝑑𝑖𝑢𝑠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=4÷2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189" y="162049"/>
                <a:ext cx="2689519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551530" y="2497173"/>
                <a:ext cx="26895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𝑅𝑎𝑑𝑖𝑢𝑠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=4÷2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530" y="2497173"/>
                <a:ext cx="2689519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198187" y="4436047"/>
                <a:ext cx="26895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𝑅𝑎𝑑𝑖𝑢𝑠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=2÷2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87" y="4436047"/>
                <a:ext cx="2689519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596864" y="3410559"/>
                <a:ext cx="49645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=4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5=62.83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864" y="3410559"/>
                <a:ext cx="496450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031049" y="1098721"/>
                <a:ext cx="53620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=4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10=125.66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Cambria Math" charset="0"/>
                    <a:cs typeface="Cambria Math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049" y="1098721"/>
                <a:ext cx="5362045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05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194</Words>
  <Application>Microsoft Office PowerPoint</Application>
  <PresentationFormat>On-screen Show (4:3)</PresentationFormat>
  <Paragraphs>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Volume:  Volume of a cylinder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2018-07-03T07:51:10Z</dcterms:modified>
</cp:coreProperties>
</file>