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7" r:id="rId4"/>
    <p:sldId id="330" r:id="rId5"/>
    <p:sldId id="33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07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633" y="133542"/>
            <a:ext cx="732073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Multiplication law of 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this correct?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58385" y="3888797"/>
                <a:ext cx="30400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e>
                      </m:func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385" y="3888797"/>
                <a:ext cx="30400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2D49A8-9199-4750-BDD3-179FE2ABAA01}"/>
                  </a:ext>
                </a:extLst>
              </p:cNvPr>
              <p:cNvSpPr txBox="1"/>
              <p:nvPr/>
            </p:nvSpPr>
            <p:spPr>
              <a:xfrm>
                <a:off x="2366477" y="4535670"/>
                <a:ext cx="3834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5+</m:t>
                          </m:r>
                          <m:func>
                            <m:func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9=?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2D49A8-9199-4750-BDD3-179FE2ABAA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477" y="4535670"/>
                <a:ext cx="383458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630A9B-AD30-429A-B73E-A075D01C2237}"/>
                  </a:ext>
                </a:extLst>
              </p:cNvPr>
              <p:cNvSpPr txBox="1"/>
              <p:nvPr/>
            </p:nvSpPr>
            <p:spPr>
              <a:xfrm>
                <a:off x="2334176" y="5274876"/>
                <a:ext cx="3834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=?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630A9B-AD30-429A-B73E-A075D01C2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5274876"/>
                <a:ext cx="383458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5775431" y="4311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5775430" y="15093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5775430" y="2569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5770811" y="35555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5770811" y="45415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5770812" y="58198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/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/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/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/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9+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36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/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80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/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121+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242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blipFill>
                <a:blip r:embed="rId7"/>
                <a:stretch>
                  <a:fillRect l="-143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5775431" y="4311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5775430" y="15093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5775430" y="2569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5770811" y="35555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5770811" y="45415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5770812" y="58198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/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31140"/>
                <a:ext cx="3834581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/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9CB7C-1F7E-41CC-9E01-8D1082C8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4526137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/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9A976D-0D5D-449A-B79F-1B53DE7C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6" y="150670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/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9+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36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F0023D-F945-4945-8B68-1F43044D7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7" y="2505330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/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80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A1CD2C2-9F89-4A41-A9F9-1B8320F6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8" y="3510124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/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121+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242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E3B07E0-8B6F-4B24-ACCD-F5A82003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4" y="5786370"/>
                <a:ext cx="4262588" cy="461665"/>
              </a:xfrm>
              <a:prstGeom prst="rect">
                <a:avLst/>
              </a:prstGeom>
              <a:blipFill>
                <a:blip r:embed="rId7"/>
                <a:stretch>
                  <a:fillRect l="-143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199E6DAB-9E60-4259-BBC6-2593C57A9E09}"/>
              </a:ext>
            </a:extLst>
          </p:cNvPr>
          <p:cNvSpPr/>
          <p:nvPr/>
        </p:nvSpPr>
        <p:spPr>
          <a:xfrm>
            <a:off x="5770811" y="34933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442F990-E868-45F5-829F-BAFFB4013651}"/>
              </a:ext>
            </a:extLst>
          </p:cNvPr>
          <p:cNvSpPr/>
          <p:nvPr/>
        </p:nvSpPr>
        <p:spPr>
          <a:xfrm>
            <a:off x="6644238" y="142039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22E981C-891E-4391-A00B-485C31C120D8}"/>
              </a:ext>
            </a:extLst>
          </p:cNvPr>
          <p:cNvSpPr/>
          <p:nvPr/>
        </p:nvSpPr>
        <p:spPr>
          <a:xfrm>
            <a:off x="5770811" y="249383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4605A2-2529-41C7-A7A8-A636446DFA61}"/>
              </a:ext>
            </a:extLst>
          </p:cNvPr>
          <p:cNvSpPr/>
          <p:nvPr/>
        </p:nvSpPr>
        <p:spPr>
          <a:xfrm>
            <a:off x="6582954" y="345192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CB52D1-E4C0-4CAD-A37A-A23F51DB90A3}"/>
              </a:ext>
            </a:extLst>
          </p:cNvPr>
          <p:cNvSpPr/>
          <p:nvPr/>
        </p:nvSpPr>
        <p:spPr>
          <a:xfrm>
            <a:off x="5770811" y="445700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F2647B9-6B31-417B-AA8D-62B603113707}"/>
              </a:ext>
            </a:extLst>
          </p:cNvPr>
          <p:cNvSpPr/>
          <p:nvPr/>
        </p:nvSpPr>
        <p:spPr>
          <a:xfrm>
            <a:off x="6644237" y="577170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2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952165" y="11037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952164" y="22230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952162" y="31791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952162" y="41800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952162" y="526782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/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45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/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/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8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/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28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/>
              <p:nvPr/>
            </p:nvSpPr>
            <p:spPr>
              <a:xfrm>
                <a:off x="953723" y="5216925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𝑏𝑐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3" y="5216925"/>
                <a:ext cx="3834581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952165" y="11037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952164" y="22230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952162" y="31791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952162" y="41800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952162" y="526782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/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45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AD58A2-FD14-4866-A883-EB473707D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3" y="1103732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/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BA11290-FF01-4A96-A6B4-6AA35BE1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2" y="4217037"/>
                <a:ext cx="3834581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/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8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18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0A70F0-73C1-40F2-BF08-D4BD12092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5" y="2179299"/>
                <a:ext cx="383458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/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28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02358D-A1D3-4936-A8AC-C29AD56BE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6" y="3177922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/>
              <p:nvPr/>
            </p:nvSpPr>
            <p:spPr>
              <a:xfrm>
                <a:off x="953723" y="5216925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7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𝑏𝑐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C5CEA2-88B5-40CE-9AE6-2B8053D86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23" y="5216925"/>
                <a:ext cx="3834581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2BAE747-6466-4E97-BAE7-BC332163A48E}"/>
              </a:ext>
            </a:extLst>
          </p:cNvPr>
          <p:cNvSpPr/>
          <p:nvPr/>
        </p:nvSpPr>
        <p:spPr>
          <a:xfrm>
            <a:off x="4952162" y="100824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38BBB67-05F2-4B28-B35A-0CDB11388C37}"/>
              </a:ext>
            </a:extLst>
          </p:cNvPr>
          <p:cNvSpPr/>
          <p:nvPr/>
        </p:nvSpPr>
        <p:spPr>
          <a:xfrm>
            <a:off x="4952161" y="413516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13D06C2-A877-4097-99C3-868DB34BE792}"/>
              </a:ext>
            </a:extLst>
          </p:cNvPr>
          <p:cNvSpPr/>
          <p:nvPr/>
        </p:nvSpPr>
        <p:spPr>
          <a:xfrm>
            <a:off x="4952162" y="515872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CE8E935-12DB-4FC4-A201-831188F3FA33}"/>
              </a:ext>
            </a:extLst>
          </p:cNvPr>
          <p:cNvSpPr/>
          <p:nvPr/>
        </p:nvSpPr>
        <p:spPr>
          <a:xfrm>
            <a:off x="5821813" y="213410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F68D26-7C04-468B-BE95-76741EC7573B}"/>
              </a:ext>
            </a:extLst>
          </p:cNvPr>
          <p:cNvSpPr/>
          <p:nvPr/>
        </p:nvSpPr>
        <p:spPr>
          <a:xfrm>
            <a:off x="5829780" y="311077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93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</TotalTime>
  <Words>127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 Theme</vt:lpstr>
      <vt:lpstr>Multiplication law of logarithms:  Is this correct?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80</cp:revision>
  <dcterms:created xsi:type="dcterms:W3CDTF">2018-01-26T08:52:52Z</dcterms:created>
  <dcterms:modified xsi:type="dcterms:W3CDTF">2018-07-01T17:17:15Z</dcterms:modified>
</cp:coreProperties>
</file>