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6" r:id="rId2"/>
    <p:sldId id="331" r:id="rId3"/>
    <p:sldId id="332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3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26" Type="http://schemas.openxmlformats.org/officeDocument/2006/relationships/image" Target="../media/image85.png"/><Relationship Id="rId3" Type="http://schemas.openxmlformats.org/officeDocument/2006/relationships/image" Target="../media/image62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5" Type="http://schemas.openxmlformats.org/officeDocument/2006/relationships/image" Target="../media/image84.png"/><Relationship Id="rId2" Type="http://schemas.openxmlformats.org/officeDocument/2006/relationships/image" Target="../media/image61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29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24" Type="http://schemas.openxmlformats.org/officeDocument/2006/relationships/image" Target="../media/image83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82.png"/><Relationship Id="rId28" Type="http://schemas.openxmlformats.org/officeDocument/2006/relationships/image" Target="../media/image87.png"/><Relationship Id="rId10" Type="http://schemas.openxmlformats.org/officeDocument/2006/relationships/image" Target="../media/image69.png"/><Relationship Id="rId19" Type="http://schemas.openxmlformats.org/officeDocument/2006/relationships/image" Target="../media/image78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Relationship Id="rId22" Type="http://schemas.openxmlformats.org/officeDocument/2006/relationships/image" Target="../media/image81.png"/><Relationship Id="rId27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72.png"/><Relationship Id="rId18" Type="http://schemas.openxmlformats.org/officeDocument/2006/relationships/image" Target="../media/image104.png"/><Relationship Id="rId26" Type="http://schemas.openxmlformats.org/officeDocument/2006/relationships/image" Target="../media/image112.png"/><Relationship Id="rId3" Type="http://schemas.openxmlformats.org/officeDocument/2006/relationships/image" Target="../media/image90.png"/><Relationship Id="rId21" Type="http://schemas.openxmlformats.org/officeDocument/2006/relationships/image" Target="../media/image107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3.png"/><Relationship Id="rId25" Type="http://schemas.openxmlformats.org/officeDocument/2006/relationships/image" Target="../media/image111.png"/><Relationship Id="rId2" Type="http://schemas.openxmlformats.org/officeDocument/2006/relationships/image" Target="../media/image89.png"/><Relationship Id="rId16" Type="http://schemas.openxmlformats.org/officeDocument/2006/relationships/image" Target="../media/image102.png"/><Relationship Id="rId20" Type="http://schemas.openxmlformats.org/officeDocument/2006/relationships/image" Target="../media/image106.png"/><Relationship Id="rId29" Type="http://schemas.openxmlformats.org/officeDocument/2006/relationships/image" Target="../media/image1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24" Type="http://schemas.openxmlformats.org/officeDocument/2006/relationships/image" Target="../media/image110.png"/><Relationship Id="rId5" Type="http://schemas.openxmlformats.org/officeDocument/2006/relationships/image" Target="../media/image92.png"/><Relationship Id="rId15" Type="http://schemas.openxmlformats.org/officeDocument/2006/relationships/image" Target="../media/image101.png"/><Relationship Id="rId23" Type="http://schemas.openxmlformats.org/officeDocument/2006/relationships/image" Target="../media/image109.png"/><Relationship Id="rId28" Type="http://schemas.openxmlformats.org/officeDocument/2006/relationships/image" Target="../media/image113.png"/><Relationship Id="rId10" Type="http://schemas.openxmlformats.org/officeDocument/2006/relationships/image" Target="../media/image97.png"/><Relationship Id="rId19" Type="http://schemas.openxmlformats.org/officeDocument/2006/relationships/image" Target="../media/image105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0.png"/><Relationship Id="rId22" Type="http://schemas.openxmlformats.org/officeDocument/2006/relationships/image" Target="../media/image108.png"/><Relationship Id="rId27" Type="http://schemas.openxmlformats.org/officeDocument/2006/relationships/image" Target="../media/image8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90.png"/><Relationship Id="rId2" Type="http://schemas.openxmlformats.org/officeDocument/2006/relationships/image" Target="../media/image10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80.png"/><Relationship Id="rId5" Type="http://schemas.openxmlformats.org/officeDocument/2006/relationships/image" Target="../media/image1070.png"/><Relationship Id="rId4" Type="http://schemas.openxmlformats.org/officeDocument/2006/relationships/image" Target="../media/image10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40.png"/><Relationship Id="rId5" Type="http://schemas.openxmlformats.org/officeDocument/2006/relationships/image" Target="../media/image1130.png"/><Relationship Id="rId4" Type="http://schemas.openxmlformats.org/officeDocument/2006/relationships/image" Target="../media/image1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078896" y="4075914"/>
                <a:ext cx="17713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96" y="4075914"/>
                <a:ext cx="1771382" cy="369332"/>
              </a:xfrm>
              <a:prstGeom prst="rect">
                <a:avLst/>
              </a:prstGeom>
              <a:blipFill>
                <a:blip r:embed="rId6"/>
                <a:stretch>
                  <a:fillRect r="-343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/>
              <p:nvPr/>
            </p:nvSpPr>
            <p:spPr>
              <a:xfrm>
                <a:off x="3078895" y="4697027"/>
                <a:ext cx="17713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95" y="4697027"/>
                <a:ext cx="1771382" cy="369332"/>
              </a:xfrm>
              <a:prstGeom prst="rect">
                <a:avLst/>
              </a:prstGeom>
              <a:blipFill>
                <a:blip r:embed="rId7"/>
                <a:stretch>
                  <a:fillRect r="-343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/>
              <p:nvPr/>
            </p:nvSpPr>
            <p:spPr>
              <a:xfrm>
                <a:off x="2593183" y="5309022"/>
                <a:ext cx="22570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+(−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183" y="5309022"/>
                <a:ext cx="2257093" cy="369332"/>
              </a:xfrm>
              <a:prstGeom prst="rect">
                <a:avLst/>
              </a:prstGeom>
              <a:blipFill>
                <a:blip r:embed="rId8"/>
                <a:stretch>
                  <a:fillRect r="-269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3388386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388386"/>
                <a:ext cx="1316964" cy="307777"/>
              </a:xfrm>
              <a:prstGeom prst="rect">
                <a:avLst/>
              </a:prstGeom>
              <a:blipFill>
                <a:blip r:embed="rId2"/>
                <a:stretch>
                  <a:fillRect l="-4167" t="-2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844498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844498"/>
                <a:ext cx="1316964" cy="307777"/>
              </a:xfrm>
              <a:prstGeom prst="rect">
                <a:avLst/>
              </a:prstGeom>
              <a:blipFill>
                <a:blip r:embed="rId3"/>
                <a:stretch>
                  <a:fillRect l="-4167" t="-4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29350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29350"/>
                <a:ext cx="1316964" cy="307777"/>
              </a:xfrm>
              <a:prstGeom prst="rect">
                <a:avLst/>
              </a:prstGeom>
              <a:blipFill>
                <a:blip r:embed="rId4"/>
                <a:stretch>
                  <a:fillRect l="-3704" t="-4000" r="-185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0314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0314"/>
                <a:ext cx="913006" cy="307777"/>
              </a:xfrm>
              <a:prstGeom prst="rect">
                <a:avLst/>
              </a:prstGeom>
              <a:blipFill>
                <a:blip r:embed="rId5"/>
                <a:stretch>
                  <a:fillRect l="-6667" r="-2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2010085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010085"/>
                <a:ext cx="913006" cy="307777"/>
              </a:xfrm>
              <a:prstGeom prst="rect">
                <a:avLst/>
              </a:prstGeom>
              <a:blipFill>
                <a:blip r:embed="rId6"/>
                <a:stretch>
                  <a:fillRect l="-6667" r="-200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50109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50109"/>
                <a:ext cx="913006" cy="307777"/>
              </a:xfrm>
              <a:prstGeom prst="rect">
                <a:avLst/>
              </a:prstGeom>
              <a:blipFill>
                <a:blip r:embed="rId7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913006" cy="307777"/>
              </a:xfrm>
              <a:prstGeom prst="rect">
                <a:avLst/>
              </a:prstGeom>
              <a:blipFill>
                <a:blip r:embed="rId8"/>
                <a:stretch>
                  <a:fillRect l="-6000" r="-266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300610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00610"/>
                <a:ext cx="1316964" cy="307777"/>
              </a:xfrm>
              <a:prstGeom prst="rect">
                <a:avLst/>
              </a:prstGeom>
              <a:blipFill>
                <a:blip r:embed="rId9"/>
                <a:stretch>
                  <a:fillRect l="-4167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756722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56722"/>
                <a:ext cx="1316964" cy="307777"/>
              </a:xfrm>
              <a:prstGeom prst="rect">
                <a:avLst/>
              </a:prstGeom>
              <a:blipFill>
                <a:blip r:embed="rId10"/>
                <a:stretch>
                  <a:fillRect l="-4167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7811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7811"/>
                <a:ext cx="913006" cy="307777"/>
              </a:xfrm>
              <a:prstGeom prst="rect">
                <a:avLst/>
              </a:prstGeom>
              <a:blipFill>
                <a:blip r:embed="rId11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913006" cy="307777"/>
              </a:xfrm>
              <a:prstGeom prst="rect">
                <a:avLst/>
              </a:prstGeom>
              <a:blipFill>
                <a:blip r:embed="rId12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5663737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63737"/>
                <a:ext cx="1459630" cy="307777"/>
              </a:xfrm>
              <a:prstGeom prst="rect">
                <a:avLst/>
              </a:prstGeom>
              <a:blipFill>
                <a:blip r:embed="rId14"/>
                <a:stretch>
                  <a:fillRect l="-3333" t="-1961" r="-12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114640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114640"/>
                <a:ext cx="1459630" cy="307777"/>
              </a:xfrm>
              <a:prstGeom prst="rect">
                <a:avLst/>
              </a:prstGeom>
              <a:blipFill>
                <a:blip r:embed="rId15"/>
                <a:stretch>
                  <a:fillRect l="-3333" t="-1961" r="-12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/>
              <p:nvPr/>
            </p:nvSpPr>
            <p:spPr>
              <a:xfrm>
                <a:off x="4973647" y="3388386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388386"/>
                <a:ext cx="1720920" cy="307777"/>
              </a:xfrm>
              <a:prstGeom prst="rect">
                <a:avLst/>
              </a:prstGeom>
              <a:blipFill>
                <a:blip r:embed="rId16"/>
                <a:stretch>
                  <a:fillRect l="-4965" t="-2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/>
              <p:nvPr/>
            </p:nvSpPr>
            <p:spPr>
              <a:xfrm>
                <a:off x="4973647" y="3844498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844498"/>
                <a:ext cx="1720920" cy="307777"/>
              </a:xfrm>
              <a:prstGeom prst="rect">
                <a:avLst/>
              </a:prstGeom>
              <a:blipFill>
                <a:blip r:embed="rId17"/>
                <a:stretch>
                  <a:fillRect l="-4965" t="-4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/>
              <p:nvPr/>
            </p:nvSpPr>
            <p:spPr>
              <a:xfrm>
                <a:off x="4964883" y="2929350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2929350"/>
                <a:ext cx="1720920" cy="307777"/>
              </a:xfrm>
              <a:prstGeom prst="rect">
                <a:avLst/>
              </a:prstGeom>
              <a:blipFill>
                <a:blip r:embed="rId18"/>
                <a:stretch>
                  <a:fillRect l="-4947" t="-4000" r="-106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/>
              <p:nvPr/>
            </p:nvSpPr>
            <p:spPr>
              <a:xfrm>
                <a:off x="4973647" y="2470314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470314"/>
                <a:ext cx="1316964" cy="307777"/>
              </a:xfrm>
              <a:prstGeom prst="rect">
                <a:avLst/>
              </a:prstGeom>
              <a:blipFill>
                <a:blip r:embed="rId19"/>
                <a:stretch>
                  <a:fillRect l="-6481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/>
              <p:nvPr/>
            </p:nvSpPr>
            <p:spPr>
              <a:xfrm>
                <a:off x="4973647" y="2010085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010085"/>
                <a:ext cx="1316964" cy="307777"/>
              </a:xfrm>
              <a:prstGeom prst="rect">
                <a:avLst/>
              </a:prstGeom>
              <a:blipFill>
                <a:blip r:embed="rId20"/>
                <a:stretch>
                  <a:fillRect l="-6481" t="-4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/>
              <p:nvPr/>
            </p:nvSpPr>
            <p:spPr>
              <a:xfrm>
                <a:off x="4964883" y="1550109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550109"/>
                <a:ext cx="1316964" cy="307777"/>
              </a:xfrm>
              <a:prstGeom prst="rect">
                <a:avLst/>
              </a:prstGeom>
              <a:blipFill>
                <a:blip r:embed="rId21"/>
                <a:stretch>
                  <a:fillRect l="-6481" t="-1961" r="-185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/>
              <p:nvPr/>
            </p:nvSpPr>
            <p:spPr>
              <a:xfrm>
                <a:off x="4964883" y="625513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625513"/>
                <a:ext cx="1316964" cy="307777"/>
              </a:xfrm>
              <a:prstGeom prst="rect">
                <a:avLst/>
              </a:prstGeom>
              <a:blipFill>
                <a:blip r:embed="rId22"/>
                <a:stretch>
                  <a:fillRect l="-6481" t="-4000" r="-185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/>
              <p:nvPr/>
            </p:nvSpPr>
            <p:spPr>
              <a:xfrm>
                <a:off x="4973647" y="4300610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300610"/>
                <a:ext cx="1720920" cy="307777"/>
              </a:xfrm>
              <a:prstGeom prst="rect">
                <a:avLst/>
              </a:prstGeom>
              <a:blipFill>
                <a:blip r:embed="rId23"/>
                <a:stretch>
                  <a:fillRect l="-4965" t="-1961" r="-106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/>
              <p:nvPr/>
            </p:nvSpPr>
            <p:spPr>
              <a:xfrm>
                <a:off x="4973647" y="4756722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756722"/>
                <a:ext cx="1720920" cy="307777"/>
              </a:xfrm>
              <a:prstGeom prst="rect">
                <a:avLst/>
              </a:prstGeom>
              <a:blipFill>
                <a:blip r:embed="rId24"/>
                <a:stretch>
                  <a:fillRect l="-4965" t="-1961" r="-106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/>
              <p:nvPr/>
            </p:nvSpPr>
            <p:spPr>
              <a:xfrm>
                <a:off x="4964883" y="1087811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087811"/>
                <a:ext cx="1316964" cy="307777"/>
              </a:xfrm>
              <a:prstGeom prst="rect">
                <a:avLst/>
              </a:prstGeom>
              <a:blipFill>
                <a:blip r:embed="rId25"/>
                <a:stretch>
                  <a:fillRect l="-6481" t="-1961" r="-185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/>
              <p:nvPr/>
            </p:nvSpPr>
            <p:spPr>
              <a:xfrm>
                <a:off x="4964883" y="165537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65537"/>
                <a:ext cx="1316964" cy="307777"/>
              </a:xfrm>
              <a:prstGeom prst="rect">
                <a:avLst/>
              </a:prstGeom>
              <a:blipFill>
                <a:blip r:embed="rId26"/>
                <a:stretch>
                  <a:fillRect l="-6481" t="-1961" r="-185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/>
              <p:nvPr/>
            </p:nvSpPr>
            <p:spPr>
              <a:xfrm>
                <a:off x="4964883" y="5663737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663737"/>
                <a:ext cx="1863587" cy="307777"/>
              </a:xfrm>
              <a:prstGeom prst="rect">
                <a:avLst/>
              </a:prstGeom>
              <a:blipFill>
                <a:blip r:embed="rId28"/>
                <a:stretch>
                  <a:fillRect l="-4575" t="-1961" r="-98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/>
              <p:nvPr/>
            </p:nvSpPr>
            <p:spPr>
              <a:xfrm>
                <a:off x="4953415" y="6114640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415" y="6114640"/>
                <a:ext cx="1863587" cy="307777"/>
              </a:xfrm>
              <a:prstGeom prst="rect">
                <a:avLst/>
              </a:prstGeom>
              <a:blipFill>
                <a:blip r:embed="rId29"/>
                <a:stretch>
                  <a:fillRect l="-4590" t="-1961" r="-98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3388386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388386"/>
                <a:ext cx="1530868" cy="307777"/>
              </a:xfrm>
              <a:prstGeom prst="rect">
                <a:avLst/>
              </a:prstGeom>
              <a:blipFill>
                <a:blip r:embed="rId2"/>
                <a:stretch>
                  <a:fillRect l="-3586" t="-2000" r="-318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844498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844498"/>
                <a:ext cx="1530868" cy="307777"/>
              </a:xfrm>
              <a:prstGeom prst="rect">
                <a:avLst/>
              </a:prstGeom>
              <a:blipFill>
                <a:blip r:embed="rId3"/>
                <a:stretch>
                  <a:fillRect l="-3586" t="-4000" r="-318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29350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29350"/>
                <a:ext cx="1530868" cy="307777"/>
              </a:xfrm>
              <a:prstGeom prst="rect">
                <a:avLst/>
              </a:prstGeom>
              <a:blipFill>
                <a:blip r:embed="rId4"/>
                <a:stretch>
                  <a:fillRect l="-3187" t="-4000" r="-358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0314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0314"/>
                <a:ext cx="1126912" cy="307777"/>
              </a:xfrm>
              <a:prstGeom prst="rect">
                <a:avLst/>
              </a:prstGeom>
              <a:blipFill>
                <a:blip r:embed="rId5"/>
                <a:stretch>
                  <a:fillRect l="-5405" r="-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2010085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010085"/>
                <a:ext cx="1126912" cy="307777"/>
              </a:xfrm>
              <a:prstGeom prst="rect">
                <a:avLst/>
              </a:prstGeom>
              <a:blipFill>
                <a:blip r:embed="rId6"/>
                <a:stretch>
                  <a:fillRect l="-5405" r="-432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50109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50109"/>
                <a:ext cx="1126912" cy="307777"/>
              </a:xfrm>
              <a:prstGeom prst="rect">
                <a:avLst/>
              </a:prstGeom>
              <a:blipFill>
                <a:blip r:embed="rId7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1126912" cy="307777"/>
              </a:xfrm>
              <a:prstGeom prst="rect">
                <a:avLst/>
              </a:prstGeom>
              <a:blipFill>
                <a:blip r:embed="rId8"/>
                <a:stretch>
                  <a:fillRect l="-4865" r="-486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300610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00610"/>
                <a:ext cx="1724511" cy="307777"/>
              </a:xfrm>
              <a:prstGeom prst="rect">
                <a:avLst/>
              </a:prstGeom>
              <a:blipFill>
                <a:blip r:embed="rId9"/>
                <a:stretch>
                  <a:fillRect l="-3180"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756722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56722"/>
                <a:ext cx="1724511" cy="307777"/>
              </a:xfrm>
              <a:prstGeom prst="rect">
                <a:avLst/>
              </a:prstGeom>
              <a:blipFill>
                <a:blip r:embed="rId10"/>
                <a:stretch>
                  <a:fillRect l="-3180"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7811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7811"/>
                <a:ext cx="1126912" cy="307777"/>
              </a:xfrm>
              <a:prstGeom prst="rect">
                <a:avLst/>
              </a:prstGeom>
              <a:blipFill>
                <a:blip r:embed="rId11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126912" cy="307777"/>
              </a:xfrm>
              <a:prstGeom prst="rect">
                <a:avLst/>
              </a:prstGeom>
              <a:blipFill>
                <a:blip r:embed="rId12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5663737"/>
                <a:ext cx="1867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63737"/>
                <a:ext cx="1867178" cy="307777"/>
              </a:xfrm>
              <a:prstGeom prst="rect">
                <a:avLst/>
              </a:prstGeom>
              <a:blipFill>
                <a:blip r:embed="rId14"/>
                <a:stretch>
                  <a:fillRect l="-2606" r="-2606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114640"/>
                <a:ext cx="20098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−59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114640"/>
                <a:ext cx="2009846" cy="307777"/>
              </a:xfrm>
              <a:prstGeom prst="rect">
                <a:avLst/>
              </a:prstGeom>
              <a:blipFill>
                <a:blip r:embed="rId15"/>
                <a:stretch>
                  <a:fillRect l="-2424" r="-24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/>
              <p:nvPr/>
            </p:nvSpPr>
            <p:spPr>
              <a:xfrm>
                <a:off x="4973647" y="3388386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388386"/>
                <a:ext cx="2129750" cy="307777"/>
              </a:xfrm>
              <a:prstGeom prst="rect">
                <a:avLst/>
              </a:prstGeom>
              <a:blipFill>
                <a:blip r:embed="rId16"/>
                <a:stretch>
                  <a:fillRect r="-2579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/>
              <p:nvPr/>
            </p:nvSpPr>
            <p:spPr>
              <a:xfrm>
                <a:off x="4973647" y="3844498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844498"/>
                <a:ext cx="2129750" cy="307777"/>
              </a:xfrm>
              <a:prstGeom prst="rect">
                <a:avLst/>
              </a:prstGeom>
              <a:blipFill>
                <a:blip r:embed="rId17"/>
                <a:stretch>
                  <a:fillRect r="-229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/>
              <p:nvPr/>
            </p:nvSpPr>
            <p:spPr>
              <a:xfrm>
                <a:off x="4964883" y="2929350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2929350"/>
                <a:ext cx="2129750" cy="307777"/>
              </a:xfrm>
              <a:prstGeom prst="rect">
                <a:avLst/>
              </a:prstGeom>
              <a:blipFill>
                <a:blip r:embed="rId18"/>
                <a:stretch>
                  <a:fillRect r="-228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/>
              <p:nvPr/>
            </p:nvSpPr>
            <p:spPr>
              <a:xfrm>
                <a:off x="4973647" y="2470314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470314"/>
                <a:ext cx="1724511" cy="307777"/>
              </a:xfrm>
              <a:prstGeom prst="rect">
                <a:avLst/>
              </a:prstGeom>
              <a:blipFill>
                <a:blip r:embed="rId19"/>
                <a:stretch>
                  <a:fillRect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/>
              <p:nvPr/>
            </p:nvSpPr>
            <p:spPr>
              <a:xfrm>
                <a:off x="4973647" y="2010085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010085"/>
                <a:ext cx="1724511" cy="307777"/>
              </a:xfrm>
              <a:prstGeom prst="rect">
                <a:avLst/>
              </a:prstGeom>
              <a:blipFill>
                <a:blip r:embed="rId20"/>
                <a:stretch>
                  <a:fillRect r="-282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/>
              <p:nvPr/>
            </p:nvSpPr>
            <p:spPr>
              <a:xfrm>
                <a:off x="4964883" y="1550109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550109"/>
                <a:ext cx="1724511" cy="307777"/>
              </a:xfrm>
              <a:prstGeom prst="rect">
                <a:avLst/>
              </a:prstGeom>
              <a:blipFill>
                <a:blip r:embed="rId21"/>
                <a:stretch>
                  <a:fillRect r="-318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/>
              <p:nvPr/>
            </p:nvSpPr>
            <p:spPr>
              <a:xfrm>
                <a:off x="4964883" y="62551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625513"/>
                <a:ext cx="1530868" cy="307777"/>
              </a:xfrm>
              <a:prstGeom prst="rect">
                <a:avLst/>
              </a:prstGeom>
              <a:blipFill>
                <a:blip r:embed="rId22"/>
                <a:stretch>
                  <a:fillRect l="-5556" t="-4000" r="-317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/>
              <p:nvPr/>
            </p:nvSpPr>
            <p:spPr>
              <a:xfrm>
                <a:off x="4973647" y="4300610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300610"/>
                <a:ext cx="2129750" cy="307777"/>
              </a:xfrm>
              <a:prstGeom prst="rect">
                <a:avLst/>
              </a:prstGeom>
              <a:blipFill>
                <a:blip r:embed="rId23"/>
                <a:stretch>
                  <a:fillRect r="-229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/>
              <p:nvPr/>
            </p:nvSpPr>
            <p:spPr>
              <a:xfrm>
                <a:off x="4973647" y="4756722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756722"/>
                <a:ext cx="2129750" cy="307777"/>
              </a:xfrm>
              <a:prstGeom prst="rect">
                <a:avLst/>
              </a:prstGeom>
              <a:blipFill>
                <a:blip r:embed="rId24"/>
                <a:stretch>
                  <a:fillRect r="-229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/>
              <p:nvPr/>
            </p:nvSpPr>
            <p:spPr>
              <a:xfrm>
                <a:off x="4964883" y="1087811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087811"/>
                <a:ext cx="1530868" cy="307777"/>
              </a:xfrm>
              <a:prstGeom prst="rect">
                <a:avLst/>
              </a:prstGeom>
              <a:blipFill>
                <a:blip r:embed="rId25"/>
                <a:stretch>
                  <a:fillRect l="-5556" t="-1961" r="-317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/>
              <p:nvPr/>
            </p:nvSpPr>
            <p:spPr>
              <a:xfrm>
                <a:off x="4964883" y="165537"/>
                <a:ext cx="15321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65537"/>
                <a:ext cx="1532150" cy="307777"/>
              </a:xfrm>
              <a:prstGeom prst="rect">
                <a:avLst/>
              </a:prstGeom>
              <a:blipFill>
                <a:blip r:embed="rId26"/>
                <a:stretch>
                  <a:fillRect r="-317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/>
              <p:nvPr/>
            </p:nvSpPr>
            <p:spPr>
              <a:xfrm>
                <a:off x="4964883" y="5663737"/>
                <a:ext cx="24150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663737"/>
                <a:ext cx="2415085" cy="307777"/>
              </a:xfrm>
              <a:prstGeom prst="rect">
                <a:avLst/>
              </a:prstGeom>
              <a:blipFill>
                <a:blip r:embed="rId28"/>
                <a:stretch>
                  <a:fillRect r="-176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/>
              <p:nvPr/>
            </p:nvSpPr>
            <p:spPr>
              <a:xfrm>
                <a:off x="4953415" y="6114640"/>
                <a:ext cx="24150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−59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415" y="6114640"/>
                <a:ext cx="2415085" cy="307777"/>
              </a:xfrm>
              <a:prstGeom prst="rect">
                <a:avLst/>
              </a:prstGeom>
              <a:blipFill>
                <a:blip r:embed="rId29"/>
                <a:stretch>
                  <a:fillRect r="-176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1562ADF-404C-4932-844D-4A7EE53F0DE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8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30953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(−5)+(−1)=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309539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236603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1+(−5)=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2366032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23644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236449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3644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36449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093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+(−5)=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0938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A02791C-7860-41E7-B311-6ADFE65DD0D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38200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382008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30922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309225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0922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09225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7476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74761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8200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820085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C361CDD-A6EE-499F-88D0-6855518A029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8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</TotalTime>
  <Words>358</Words>
  <Application>Microsoft Office PowerPoint</Application>
  <PresentationFormat>On-screen Show (4:3)</PresentationFormat>
  <Paragraphs>81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Negative Numbers:  Adding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2018-07-24T09:57:43Z</dcterms:modified>
</cp:coreProperties>
</file>