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3.png"/><Relationship Id="rId21" Type="http://schemas.openxmlformats.org/officeDocument/2006/relationships/image" Target="../media/image34.png"/><Relationship Id="rId7" Type="http://schemas.openxmlformats.org/officeDocument/2006/relationships/image" Target="../media/image17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2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4.png"/><Relationship Id="rId19" Type="http://schemas.openxmlformats.org/officeDocument/2006/relationships/image" Target="../media/image32.png"/><Relationship Id="rId4" Type="http://schemas.openxmlformats.org/officeDocument/2006/relationships/image" Target="../media/image14.png"/><Relationship Id="rId9" Type="http://schemas.openxmlformats.org/officeDocument/2006/relationships/image" Target="../media/image23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1: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polynomials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591906-E80F-4EAE-B690-295E15F05814}"/>
                  </a:ext>
                </a:extLst>
              </p:cNvPr>
              <p:cNvSpPr txBox="1"/>
              <p:nvPr/>
            </p:nvSpPr>
            <p:spPr>
              <a:xfrm>
                <a:off x="1804667" y="4129592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591906-E80F-4EAE-B690-295E15F05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667" y="4129592"/>
                <a:ext cx="4743805" cy="369332"/>
              </a:xfrm>
              <a:prstGeom prst="rect">
                <a:avLst/>
              </a:prstGeom>
              <a:blipFill>
                <a:blip r:embed="rId7"/>
                <a:stretch>
                  <a:fillRect l="-1028" r="-51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0B20317-10BB-434B-A52B-B91DFE06567A}"/>
                  </a:ext>
                </a:extLst>
              </p:cNvPr>
              <p:cNvSpPr txBox="1"/>
              <p:nvPr/>
            </p:nvSpPr>
            <p:spPr>
              <a:xfrm>
                <a:off x="1745675" y="4643062"/>
                <a:ext cx="49797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0B20317-10BB-434B-A52B-B91DFE065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675" y="4643062"/>
                <a:ext cx="4979779" cy="369332"/>
              </a:xfrm>
              <a:prstGeom prst="rect">
                <a:avLst/>
              </a:prstGeom>
              <a:blipFill>
                <a:blip r:embed="rId8"/>
                <a:stretch>
                  <a:fillRect l="-245"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FD0879-4250-41CC-B7BB-03481F16C615}"/>
                  </a:ext>
                </a:extLst>
              </p:cNvPr>
              <p:cNvSpPr txBox="1"/>
              <p:nvPr/>
            </p:nvSpPr>
            <p:spPr>
              <a:xfrm>
                <a:off x="1804668" y="5198813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FD0879-4250-41CC-B7BB-03481F16C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668" y="5198813"/>
                <a:ext cx="4743805" cy="369332"/>
              </a:xfrm>
              <a:prstGeom prst="rect">
                <a:avLst/>
              </a:prstGeom>
              <a:blipFill>
                <a:blip r:embed="rId9"/>
                <a:stretch>
                  <a:fillRect l="-1028" r="-5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11653" y="844691"/>
                <a:ext cx="38147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53" y="844691"/>
                <a:ext cx="3814762" cy="738664"/>
              </a:xfrm>
              <a:prstGeom prst="rect">
                <a:avLst/>
              </a:prstGeom>
              <a:blipFill>
                <a:blip r:embed="rId2"/>
                <a:stretch>
                  <a:fillRect l="-159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F6B5C6-E93D-4897-A8E5-281C5F7B2990}"/>
                  </a:ext>
                </a:extLst>
              </p:cNvPr>
              <p:cNvSpPr txBox="1"/>
              <p:nvPr/>
            </p:nvSpPr>
            <p:spPr>
              <a:xfrm>
                <a:off x="4745982" y="844691"/>
                <a:ext cx="347973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F6B5C6-E93D-4897-A8E5-281C5F7B2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844691"/>
                <a:ext cx="3479735" cy="738664"/>
              </a:xfrm>
              <a:prstGeom prst="rect">
                <a:avLst/>
              </a:prstGeom>
              <a:blipFill>
                <a:blip r:embed="rId3"/>
                <a:stretch>
                  <a:fillRect l="-1754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1BC8D5-D796-44B8-9E52-9434F4621C5D}"/>
                  </a:ext>
                </a:extLst>
              </p:cNvPr>
              <p:cNvSpPr txBox="1"/>
              <p:nvPr/>
            </p:nvSpPr>
            <p:spPr>
              <a:xfrm>
                <a:off x="211653" y="4167994"/>
                <a:ext cx="364484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1BC8D5-D796-44B8-9E52-9434F4621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53" y="4167994"/>
                <a:ext cx="3644844" cy="738664"/>
              </a:xfrm>
              <a:prstGeom prst="rect">
                <a:avLst/>
              </a:prstGeom>
              <a:blipFill>
                <a:blip r:embed="rId4"/>
                <a:stretch>
                  <a:fillRect l="-1672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E899E3-1D43-47F1-81E7-D8E30F655891}"/>
                  </a:ext>
                </a:extLst>
              </p:cNvPr>
              <p:cNvSpPr txBox="1"/>
              <p:nvPr/>
            </p:nvSpPr>
            <p:spPr>
              <a:xfrm>
                <a:off x="4745982" y="4167994"/>
                <a:ext cx="415459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+24 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E899E3-1D43-47F1-81E7-D8E30F655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4167994"/>
                <a:ext cx="4154599" cy="738664"/>
              </a:xfrm>
              <a:prstGeom prst="rect">
                <a:avLst/>
              </a:prstGeom>
              <a:blipFill>
                <a:blip r:embed="rId5"/>
                <a:stretch>
                  <a:fillRect l="-1468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/>
              <p:nvPr/>
            </p:nvSpPr>
            <p:spPr>
              <a:xfrm>
                <a:off x="329639" y="284207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284207"/>
                <a:ext cx="4743805" cy="369332"/>
              </a:xfrm>
              <a:prstGeom prst="rect">
                <a:avLst/>
              </a:prstGeom>
              <a:blipFill>
                <a:blip r:embed="rId2"/>
                <a:stretch>
                  <a:fillRect l="-1028" t="-1667" r="-5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72F958-AEF7-4A34-BABA-3528FAEC1596}"/>
                  </a:ext>
                </a:extLst>
              </p:cNvPr>
              <p:cNvSpPr txBox="1"/>
              <p:nvPr/>
            </p:nvSpPr>
            <p:spPr>
              <a:xfrm>
                <a:off x="270647" y="797677"/>
                <a:ext cx="49797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72F958-AEF7-4A34-BABA-3528FAEC1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797677"/>
                <a:ext cx="4979779" cy="369332"/>
              </a:xfrm>
              <a:prstGeom prst="rect">
                <a:avLst/>
              </a:prstGeom>
              <a:blipFill>
                <a:blip r:embed="rId3"/>
                <a:stretch>
                  <a:fillRect l="-24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847C2F-24AC-4A6B-9D37-C78D083A18C5}"/>
                  </a:ext>
                </a:extLst>
              </p:cNvPr>
              <p:cNvSpPr txBox="1"/>
              <p:nvPr/>
            </p:nvSpPr>
            <p:spPr>
              <a:xfrm>
                <a:off x="329640" y="1353428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847C2F-24AC-4A6B-9D37-C78D083A1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0" y="1353428"/>
                <a:ext cx="4743805" cy="369332"/>
              </a:xfrm>
              <a:prstGeom prst="rect">
                <a:avLst/>
              </a:prstGeom>
              <a:blipFill>
                <a:blip r:embed="rId4"/>
                <a:stretch>
                  <a:fillRect l="-1028" r="-51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5F0159-D3A9-426D-B929-E3BC343C2666}"/>
                  </a:ext>
                </a:extLst>
              </p:cNvPr>
              <p:cNvSpPr txBox="1"/>
              <p:nvPr/>
            </p:nvSpPr>
            <p:spPr>
              <a:xfrm>
                <a:off x="270647" y="1893993"/>
                <a:ext cx="49797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5F0159-D3A9-426D-B929-E3BC343C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1893993"/>
                <a:ext cx="4979779" cy="369332"/>
              </a:xfrm>
              <a:prstGeom prst="rect">
                <a:avLst/>
              </a:prstGeom>
              <a:blipFill>
                <a:blip r:embed="rId5"/>
                <a:stretch>
                  <a:fillRect l="-245"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A86AA7-916B-4084-B58C-B8B047F87876}"/>
                  </a:ext>
                </a:extLst>
              </p:cNvPr>
              <p:cNvSpPr txBox="1"/>
              <p:nvPr/>
            </p:nvSpPr>
            <p:spPr>
              <a:xfrm>
                <a:off x="270647" y="2461292"/>
                <a:ext cx="51715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−56 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A86AA7-916B-4084-B58C-B8B047F8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2461292"/>
                <a:ext cx="5171508" cy="369332"/>
              </a:xfrm>
              <a:prstGeom prst="rect">
                <a:avLst/>
              </a:prstGeom>
              <a:blipFill>
                <a:blip r:embed="rId6"/>
                <a:stretch>
                  <a:fillRect l="-11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0BCA41-352F-40D7-A718-9CA5B64C26C2}"/>
                  </a:ext>
                </a:extLst>
              </p:cNvPr>
              <p:cNvSpPr txBox="1"/>
              <p:nvPr/>
            </p:nvSpPr>
            <p:spPr>
              <a:xfrm>
                <a:off x="270647" y="2979619"/>
                <a:ext cx="39621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0BCA41-352F-40D7-A718-9CA5B64C2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2979619"/>
                <a:ext cx="3962141" cy="369332"/>
              </a:xfrm>
              <a:prstGeom prst="rect">
                <a:avLst/>
              </a:prstGeom>
              <a:blipFill>
                <a:blip r:embed="rId7"/>
                <a:stretch>
                  <a:fillRect l="-30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7047A6-BFE3-4197-AA83-7FB98449B21A}"/>
                  </a:ext>
                </a:extLst>
              </p:cNvPr>
              <p:cNvSpPr txBox="1"/>
              <p:nvPr/>
            </p:nvSpPr>
            <p:spPr>
              <a:xfrm>
                <a:off x="270647" y="3535370"/>
                <a:ext cx="446358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7047A6-BFE3-4197-AA83-7FB98449B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3535370"/>
                <a:ext cx="4463586" cy="369332"/>
              </a:xfrm>
              <a:prstGeom prst="rect">
                <a:avLst/>
              </a:prstGeom>
              <a:blipFill>
                <a:blip r:embed="rId8"/>
                <a:stretch>
                  <a:fillRect l="-136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BA6307-5164-4459-BD56-25ACCD1FFBFF}"/>
                  </a:ext>
                </a:extLst>
              </p:cNvPr>
              <p:cNvSpPr txBox="1"/>
              <p:nvPr/>
            </p:nvSpPr>
            <p:spPr>
              <a:xfrm>
                <a:off x="329640" y="4076643"/>
                <a:ext cx="50535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BA6307-5164-4459-BD56-25ACCD1FF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0" y="4076643"/>
                <a:ext cx="5053522" cy="369332"/>
              </a:xfrm>
              <a:prstGeom prst="rect">
                <a:avLst/>
              </a:prstGeom>
              <a:blipFill>
                <a:blip r:embed="rId9"/>
                <a:stretch>
                  <a:fillRect l="-1206" t="-1667" r="-72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686DB4-9387-4300-9483-9491DAD92704}"/>
                  </a:ext>
                </a:extLst>
              </p:cNvPr>
              <p:cNvSpPr txBox="1"/>
              <p:nvPr/>
            </p:nvSpPr>
            <p:spPr>
              <a:xfrm>
                <a:off x="329639" y="4629932"/>
                <a:ext cx="533373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Divide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−15 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−5)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686DB4-9387-4300-9483-9491DAD92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4629932"/>
                <a:ext cx="5333739" cy="369332"/>
              </a:xfrm>
              <a:prstGeom prst="rect">
                <a:avLst/>
              </a:prstGeom>
              <a:blipFill>
                <a:blip r:embed="rId10"/>
                <a:stretch>
                  <a:fillRect l="-1600" t="-1667" r="-114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E551997-37B3-4A76-AB7F-899A584723A3}"/>
                  </a:ext>
                </a:extLst>
              </p:cNvPr>
              <p:cNvSpPr txBox="1"/>
              <p:nvPr/>
            </p:nvSpPr>
            <p:spPr>
              <a:xfrm>
                <a:off x="329639" y="5183221"/>
                <a:ext cx="51715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E551997-37B3-4A76-AB7F-899A58472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5183221"/>
                <a:ext cx="5171507" cy="369332"/>
              </a:xfrm>
              <a:prstGeom prst="rect">
                <a:avLst/>
              </a:prstGeom>
              <a:blipFill>
                <a:blip r:embed="rId11"/>
                <a:stretch>
                  <a:fillRect l="-1651" r="-117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7D7B1D-E3EE-4BB3-BC3C-21293995623B}"/>
                  </a:ext>
                </a:extLst>
              </p:cNvPr>
              <p:cNvSpPr txBox="1"/>
              <p:nvPr/>
            </p:nvSpPr>
            <p:spPr>
              <a:xfrm>
                <a:off x="270647" y="5691994"/>
                <a:ext cx="53337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7D7B1D-E3EE-4BB3-BC3C-212939956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5691994"/>
                <a:ext cx="5333740" cy="369332"/>
              </a:xfrm>
              <a:prstGeom prst="rect">
                <a:avLst/>
              </a:prstGeom>
              <a:blipFill>
                <a:blip r:embed="rId12"/>
                <a:stretch>
                  <a:fillRect l="-686" t="-1667" r="-1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/>
              <p:nvPr/>
            </p:nvSpPr>
            <p:spPr>
              <a:xfrm>
                <a:off x="329639" y="284207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284207"/>
                <a:ext cx="4743805" cy="369332"/>
              </a:xfrm>
              <a:prstGeom prst="rect">
                <a:avLst/>
              </a:prstGeom>
              <a:blipFill>
                <a:blip r:embed="rId2"/>
                <a:stretch>
                  <a:fillRect l="-1028" t="-1667" r="-5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72F958-AEF7-4A34-BABA-3528FAEC1596}"/>
                  </a:ext>
                </a:extLst>
              </p:cNvPr>
              <p:cNvSpPr txBox="1"/>
              <p:nvPr/>
            </p:nvSpPr>
            <p:spPr>
              <a:xfrm>
                <a:off x="270647" y="797677"/>
                <a:ext cx="49797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72F958-AEF7-4A34-BABA-3528FAEC1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797677"/>
                <a:ext cx="4979779" cy="369332"/>
              </a:xfrm>
              <a:prstGeom prst="rect">
                <a:avLst/>
              </a:prstGeom>
              <a:blipFill>
                <a:blip r:embed="rId3"/>
                <a:stretch>
                  <a:fillRect l="-24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847C2F-24AC-4A6B-9D37-C78D083A18C5}"/>
                  </a:ext>
                </a:extLst>
              </p:cNvPr>
              <p:cNvSpPr txBox="1"/>
              <p:nvPr/>
            </p:nvSpPr>
            <p:spPr>
              <a:xfrm>
                <a:off x="329640" y="1353428"/>
                <a:ext cx="474380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847C2F-24AC-4A6B-9D37-C78D083A1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0" y="1353428"/>
                <a:ext cx="4743805" cy="369332"/>
              </a:xfrm>
              <a:prstGeom prst="rect">
                <a:avLst/>
              </a:prstGeom>
              <a:blipFill>
                <a:blip r:embed="rId4"/>
                <a:stretch>
                  <a:fillRect l="-1028" r="-51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5F0159-D3A9-426D-B929-E3BC343C2666}"/>
                  </a:ext>
                </a:extLst>
              </p:cNvPr>
              <p:cNvSpPr txBox="1"/>
              <p:nvPr/>
            </p:nvSpPr>
            <p:spPr>
              <a:xfrm>
                <a:off x="270647" y="1893993"/>
                <a:ext cx="49797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5F0159-D3A9-426D-B929-E3BC343C2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1893993"/>
                <a:ext cx="4979779" cy="369332"/>
              </a:xfrm>
              <a:prstGeom prst="rect">
                <a:avLst/>
              </a:prstGeom>
              <a:blipFill>
                <a:blip r:embed="rId5"/>
                <a:stretch>
                  <a:fillRect l="-245"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A86AA7-916B-4084-B58C-B8B047F87876}"/>
                  </a:ext>
                </a:extLst>
              </p:cNvPr>
              <p:cNvSpPr txBox="1"/>
              <p:nvPr/>
            </p:nvSpPr>
            <p:spPr>
              <a:xfrm>
                <a:off x="270647" y="2461292"/>
                <a:ext cx="51715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−56 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A86AA7-916B-4084-B58C-B8B047F8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2461292"/>
                <a:ext cx="5171508" cy="369332"/>
              </a:xfrm>
              <a:prstGeom prst="rect">
                <a:avLst/>
              </a:prstGeom>
              <a:blipFill>
                <a:blip r:embed="rId6"/>
                <a:stretch>
                  <a:fillRect l="-11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0BCA41-352F-40D7-A718-9CA5B64C26C2}"/>
                  </a:ext>
                </a:extLst>
              </p:cNvPr>
              <p:cNvSpPr txBox="1"/>
              <p:nvPr/>
            </p:nvSpPr>
            <p:spPr>
              <a:xfrm>
                <a:off x="270647" y="2979619"/>
                <a:ext cx="39621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0BCA41-352F-40D7-A718-9CA5B64C2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2979619"/>
                <a:ext cx="3962141" cy="369332"/>
              </a:xfrm>
              <a:prstGeom prst="rect">
                <a:avLst/>
              </a:prstGeom>
              <a:blipFill>
                <a:blip r:embed="rId7"/>
                <a:stretch>
                  <a:fillRect l="-30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7047A6-BFE3-4197-AA83-7FB98449B21A}"/>
                  </a:ext>
                </a:extLst>
              </p:cNvPr>
              <p:cNvSpPr txBox="1"/>
              <p:nvPr/>
            </p:nvSpPr>
            <p:spPr>
              <a:xfrm>
                <a:off x="270647" y="3535370"/>
                <a:ext cx="446358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7047A6-BFE3-4197-AA83-7FB98449B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3535370"/>
                <a:ext cx="4463586" cy="369332"/>
              </a:xfrm>
              <a:prstGeom prst="rect">
                <a:avLst/>
              </a:prstGeom>
              <a:blipFill>
                <a:blip r:embed="rId8"/>
                <a:stretch>
                  <a:fillRect l="-136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BA6307-5164-4459-BD56-25ACCD1FFBFF}"/>
                  </a:ext>
                </a:extLst>
              </p:cNvPr>
              <p:cNvSpPr txBox="1"/>
              <p:nvPr/>
            </p:nvSpPr>
            <p:spPr>
              <a:xfrm>
                <a:off x="329640" y="4076643"/>
                <a:ext cx="50535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BA6307-5164-4459-BD56-25ACCD1FF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0" y="4076643"/>
                <a:ext cx="5053522" cy="369332"/>
              </a:xfrm>
              <a:prstGeom prst="rect">
                <a:avLst/>
              </a:prstGeom>
              <a:blipFill>
                <a:blip r:embed="rId9"/>
                <a:stretch>
                  <a:fillRect l="-1206" t="-1667" r="-72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686DB4-9387-4300-9483-9491DAD92704}"/>
                  </a:ext>
                </a:extLst>
              </p:cNvPr>
              <p:cNvSpPr txBox="1"/>
              <p:nvPr/>
            </p:nvSpPr>
            <p:spPr>
              <a:xfrm>
                <a:off x="270647" y="4614744"/>
                <a:ext cx="543697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686DB4-9387-4300-9483-9491DAD92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4614744"/>
                <a:ext cx="5436979" cy="369332"/>
              </a:xfrm>
              <a:prstGeom prst="rect">
                <a:avLst/>
              </a:prstGeom>
              <a:blipFill>
                <a:blip r:embed="rId10"/>
                <a:stretch>
                  <a:fillRect l="-673" r="-2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E551997-37B3-4A76-AB7F-899A584723A3}"/>
                  </a:ext>
                </a:extLst>
              </p:cNvPr>
              <p:cNvSpPr txBox="1"/>
              <p:nvPr/>
            </p:nvSpPr>
            <p:spPr>
              <a:xfrm>
                <a:off x="329639" y="5183221"/>
                <a:ext cx="51715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E551997-37B3-4A76-AB7F-899A58472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5183221"/>
                <a:ext cx="5171507" cy="369332"/>
              </a:xfrm>
              <a:prstGeom prst="rect">
                <a:avLst/>
              </a:prstGeom>
              <a:blipFill>
                <a:blip r:embed="rId11"/>
                <a:stretch>
                  <a:fillRect l="-1651" r="-117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7D7B1D-E3EE-4BB3-BC3C-21293995623B}"/>
                  </a:ext>
                </a:extLst>
              </p:cNvPr>
              <p:cNvSpPr txBox="1"/>
              <p:nvPr/>
            </p:nvSpPr>
            <p:spPr>
              <a:xfrm>
                <a:off x="270647" y="5691994"/>
                <a:ext cx="53337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7D7B1D-E3EE-4BB3-BC3C-212939956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7" y="5691994"/>
                <a:ext cx="5333740" cy="369332"/>
              </a:xfrm>
              <a:prstGeom prst="rect">
                <a:avLst/>
              </a:prstGeom>
              <a:blipFill>
                <a:blip r:embed="rId12"/>
                <a:stretch>
                  <a:fillRect l="-571" t="-1667" r="-22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CA1FFF-CA74-4060-920D-F54A28C86AB0}"/>
                  </a:ext>
                </a:extLst>
              </p:cNvPr>
              <p:cNvSpPr txBox="1"/>
              <p:nvPr/>
            </p:nvSpPr>
            <p:spPr>
              <a:xfrm>
                <a:off x="6274677" y="284207"/>
                <a:ext cx="179269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CA1FFF-CA74-4060-920D-F54A28C86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284207"/>
                <a:ext cx="1792691" cy="369332"/>
              </a:xfrm>
              <a:prstGeom prst="rect">
                <a:avLst/>
              </a:prstGeom>
              <a:blipFill>
                <a:blip r:embed="rId13"/>
                <a:stretch>
                  <a:fillRect t="-1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2E4C1D-4B71-4953-BD4B-940B97BC9D92}"/>
                  </a:ext>
                </a:extLst>
              </p:cNvPr>
              <p:cNvSpPr txBox="1"/>
              <p:nvPr/>
            </p:nvSpPr>
            <p:spPr>
              <a:xfrm>
                <a:off x="6274677" y="793930"/>
                <a:ext cx="167470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2E4C1D-4B71-4953-BD4B-940B97BC9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793930"/>
                <a:ext cx="1674704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9EA468-2ED0-4E3F-A931-E04F4AC9C417}"/>
                  </a:ext>
                </a:extLst>
              </p:cNvPr>
              <p:cNvSpPr txBox="1"/>
              <p:nvPr/>
            </p:nvSpPr>
            <p:spPr>
              <a:xfrm>
                <a:off x="6274677" y="1353428"/>
                <a:ext cx="19128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9EA468-2ED0-4E3F-A931-E04F4AC9C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1353428"/>
                <a:ext cx="1912882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F15872-194C-4E62-BDA2-092D792B2D80}"/>
                  </a:ext>
                </a:extLst>
              </p:cNvPr>
              <p:cNvSpPr txBox="1"/>
              <p:nvPr/>
            </p:nvSpPr>
            <p:spPr>
              <a:xfrm>
                <a:off x="6274677" y="1893993"/>
                <a:ext cx="19128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F15872-194C-4E62-BDA2-092D792B2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1893993"/>
                <a:ext cx="1912882" cy="369332"/>
              </a:xfrm>
              <a:prstGeom prst="rect">
                <a:avLst/>
              </a:prstGeom>
              <a:blipFill>
                <a:blip r:embed="rId16"/>
                <a:stretch>
                  <a:fillRect t="-166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82F549-9696-4C4A-BBD0-20391DD5993B}"/>
                  </a:ext>
                </a:extLst>
              </p:cNvPr>
              <p:cNvSpPr txBox="1"/>
              <p:nvPr/>
            </p:nvSpPr>
            <p:spPr>
              <a:xfrm>
                <a:off x="6274677" y="2461292"/>
                <a:ext cx="191288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82F549-9696-4C4A-BBD0-20391DD5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2461292"/>
                <a:ext cx="1912882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BA4C0C-9281-4A6E-ADF3-3BBDC6466720}"/>
                  </a:ext>
                </a:extLst>
              </p:cNvPr>
              <p:cNvSpPr txBox="1"/>
              <p:nvPr/>
            </p:nvSpPr>
            <p:spPr>
              <a:xfrm>
                <a:off x="6318923" y="2979619"/>
                <a:ext cx="174844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BA4C0C-9281-4A6E-ADF3-3BBDC646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23" y="2979619"/>
                <a:ext cx="1748445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3B8ED-D611-409B-9805-C6BF4E9B06BD}"/>
                  </a:ext>
                </a:extLst>
              </p:cNvPr>
              <p:cNvSpPr txBox="1"/>
              <p:nvPr/>
            </p:nvSpPr>
            <p:spPr>
              <a:xfrm>
                <a:off x="6318923" y="3531127"/>
                <a:ext cx="145347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3B8ED-D611-409B-9805-C6BF4E9B0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23" y="3531127"/>
                <a:ext cx="1453477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3A2234-9D3D-4FED-9AD5-7E999DE05FAB}"/>
                  </a:ext>
                </a:extLst>
              </p:cNvPr>
              <p:cNvSpPr txBox="1"/>
              <p:nvPr/>
            </p:nvSpPr>
            <p:spPr>
              <a:xfrm>
                <a:off x="6274677" y="4068605"/>
                <a:ext cx="21024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3A2234-9D3D-4FED-9AD5-7E999DE05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4068605"/>
                <a:ext cx="2102406" cy="369332"/>
              </a:xfrm>
              <a:prstGeom prst="rect">
                <a:avLst/>
              </a:prstGeom>
              <a:blipFill>
                <a:blip r:embed="rId2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2A2D36A-5DCD-4417-AFB4-31D3920ED517}"/>
                  </a:ext>
                </a:extLst>
              </p:cNvPr>
              <p:cNvSpPr txBox="1"/>
              <p:nvPr/>
            </p:nvSpPr>
            <p:spPr>
              <a:xfrm>
                <a:off x="6179915" y="4629932"/>
                <a:ext cx="21024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2A2D36A-5DCD-4417-AFB4-31D3920ED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915" y="4629932"/>
                <a:ext cx="2102406" cy="369332"/>
              </a:xfrm>
              <a:prstGeom prst="rect">
                <a:avLst/>
              </a:prstGeom>
              <a:blipFill>
                <a:blip r:embed="rId21"/>
                <a:stretch>
                  <a:fillRect t="-1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48A555-FD69-46C7-9BD6-5C7CDF1AE9BB}"/>
                  </a:ext>
                </a:extLst>
              </p:cNvPr>
              <p:cNvSpPr txBox="1"/>
              <p:nvPr/>
            </p:nvSpPr>
            <p:spPr>
              <a:xfrm>
                <a:off x="6179915" y="5135241"/>
                <a:ext cx="21024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048A555-FD69-46C7-9BD6-5C7CDF1AE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915" y="5135241"/>
                <a:ext cx="2102406" cy="369332"/>
              </a:xfrm>
              <a:prstGeom prst="rect">
                <a:avLst/>
              </a:prstGeom>
              <a:blipFill>
                <a:blip r:embed="rId2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C78BBFE-6D0A-401C-8424-C16BE7A658FE}"/>
                  </a:ext>
                </a:extLst>
              </p:cNvPr>
              <p:cNvSpPr txBox="1"/>
              <p:nvPr/>
            </p:nvSpPr>
            <p:spPr>
              <a:xfrm>
                <a:off x="6179915" y="5691994"/>
                <a:ext cx="21024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C78BBFE-6D0A-401C-8424-C16BE7A65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915" y="5691994"/>
                <a:ext cx="2102406" cy="369332"/>
              </a:xfrm>
              <a:prstGeom prst="rect">
                <a:avLst/>
              </a:prstGeom>
              <a:blipFill>
                <a:blip r:embed="rId23"/>
                <a:stretch>
                  <a:fillRect t="-1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55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514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1:  Dividing polynomials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83</cp:revision>
  <dcterms:created xsi:type="dcterms:W3CDTF">2018-01-26T08:52:52Z</dcterms:created>
  <dcterms:modified xsi:type="dcterms:W3CDTF">2018-07-27T06:26:37Z</dcterms:modified>
</cp:coreProperties>
</file>