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2: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polynomials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6EC49FC-BD85-4F8D-9A20-16C69A5496B3}"/>
                  </a:ext>
                </a:extLst>
              </p:cNvPr>
              <p:cNvSpPr txBox="1"/>
              <p:nvPr/>
            </p:nvSpPr>
            <p:spPr>
              <a:xfrm>
                <a:off x="1631538" y="4667689"/>
                <a:ext cx="554809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6EC49FC-BD85-4F8D-9A20-16C69A549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38" y="4667689"/>
                <a:ext cx="5548092" cy="338554"/>
              </a:xfrm>
              <a:prstGeom prst="rect">
                <a:avLst/>
              </a:prstGeom>
              <a:blipFill>
                <a:blip r:embed="rId7"/>
                <a:stretch>
                  <a:fillRect l="-1319" t="-3636" r="-549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FDB6B8-6871-40A9-97A2-E8ECFDCE5F87}"/>
                  </a:ext>
                </a:extLst>
              </p:cNvPr>
              <p:cNvSpPr txBox="1"/>
              <p:nvPr/>
            </p:nvSpPr>
            <p:spPr>
              <a:xfrm>
                <a:off x="1631539" y="5255186"/>
                <a:ext cx="5831008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FDB6B8-6871-40A9-97A2-E8ECFDCE5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39" y="5255186"/>
                <a:ext cx="5831008" cy="338554"/>
              </a:xfrm>
              <a:prstGeom prst="rect">
                <a:avLst/>
              </a:prstGeom>
              <a:blipFill>
                <a:blip r:embed="rId8"/>
                <a:stretch>
                  <a:fillRect l="-1464" t="-3571" r="-837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A94C2D-BE56-4B43-95D4-435B2AE94D75}"/>
                  </a:ext>
                </a:extLst>
              </p:cNvPr>
              <p:cNvSpPr txBox="1"/>
              <p:nvPr/>
            </p:nvSpPr>
            <p:spPr>
              <a:xfrm>
                <a:off x="1614540" y="4102041"/>
                <a:ext cx="4783873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1A94C2D-BE56-4B43-95D4-435B2AE94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540" y="4102041"/>
                <a:ext cx="4783873" cy="338554"/>
              </a:xfrm>
              <a:prstGeom prst="rect">
                <a:avLst/>
              </a:prstGeom>
              <a:blipFill>
                <a:blip r:embed="rId9"/>
                <a:stretch>
                  <a:fillRect l="-1274" t="-3636" r="-510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62772" y="660025"/>
                <a:ext cx="375993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2" y="660025"/>
                <a:ext cx="3759939" cy="1107996"/>
              </a:xfrm>
              <a:prstGeom prst="rect">
                <a:avLst/>
              </a:prstGeom>
              <a:blipFill>
                <a:blip r:embed="rId2"/>
                <a:stretch>
                  <a:fillRect l="-1459" b="-10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BF8BA7-6B4D-45F1-A6E5-4B608C72EC28}"/>
                  </a:ext>
                </a:extLst>
              </p:cNvPr>
              <p:cNvSpPr txBox="1"/>
              <p:nvPr/>
            </p:nvSpPr>
            <p:spPr>
              <a:xfrm>
                <a:off x="4994527" y="687736"/>
                <a:ext cx="3420103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BF8BA7-6B4D-45F1-A6E5-4B608C72E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527" y="687736"/>
                <a:ext cx="3420103" cy="1107996"/>
              </a:xfrm>
              <a:prstGeom prst="rect">
                <a:avLst/>
              </a:prstGeom>
              <a:blipFill>
                <a:blip r:embed="rId3"/>
                <a:stretch>
                  <a:fillRect l="-1604" b="-10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309876-9E40-44D8-9F91-F404A51A5204}"/>
                  </a:ext>
                </a:extLst>
              </p:cNvPr>
              <p:cNvSpPr txBox="1"/>
              <p:nvPr/>
            </p:nvSpPr>
            <p:spPr>
              <a:xfrm>
                <a:off x="289571" y="5002825"/>
                <a:ext cx="5831008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309876-9E40-44D8-9F91-F404A51A5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1" y="5002825"/>
                <a:ext cx="5831008" cy="338554"/>
              </a:xfrm>
              <a:prstGeom prst="rect">
                <a:avLst/>
              </a:prstGeom>
              <a:blipFill>
                <a:blip r:embed="rId2"/>
                <a:stretch>
                  <a:fillRect l="-1464" t="-3636" r="-837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573677-C0D2-4A39-9281-0DF2FAE15AF5}"/>
                  </a:ext>
                </a:extLst>
              </p:cNvPr>
              <p:cNvSpPr txBox="1"/>
              <p:nvPr/>
            </p:nvSpPr>
            <p:spPr>
              <a:xfrm>
                <a:off x="289570" y="2579697"/>
                <a:ext cx="554809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573677-C0D2-4A39-9281-0DF2FAE15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2579697"/>
                <a:ext cx="5548092" cy="338554"/>
              </a:xfrm>
              <a:prstGeom prst="rect">
                <a:avLst/>
              </a:prstGeom>
              <a:blipFill>
                <a:blip r:embed="rId3"/>
                <a:stretch>
                  <a:fillRect l="-1209" t="-3571" r="-659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CCCC22-9F01-4C39-AE71-E619F24581A3}"/>
                  </a:ext>
                </a:extLst>
              </p:cNvPr>
              <p:cNvSpPr txBox="1"/>
              <p:nvPr/>
            </p:nvSpPr>
            <p:spPr>
              <a:xfrm>
                <a:off x="289571" y="3709180"/>
                <a:ext cx="5831008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CCCC22-9F01-4C39-AE71-E619F2458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1" y="3709180"/>
                <a:ext cx="5831008" cy="338554"/>
              </a:xfrm>
              <a:prstGeom prst="rect">
                <a:avLst/>
              </a:prstGeom>
              <a:blipFill>
                <a:blip r:embed="rId4"/>
                <a:stretch>
                  <a:fillRect l="-1360" t="-3571" r="-837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3B775EC-9F1A-49E3-890D-7902163D16C8}"/>
                  </a:ext>
                </a:extLst>
              </p:cNvPr>
              <p:cNvSpPr txBox="1"/>
              <p:nvPr/>
            </p:nvSpPr>
            <p:spPr>
              <a:xfrm>
                <a:off x="289570" y="320732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3B775EC-9F1A-49E3-890D-7902163D1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320732"/>
                <a:ext cx="4572000" cy="338554"/>
              </a:xfrm>
              <a:prstGeom prst="rect">
                <a:avLst/>
              </a:prstGeom>
              <a:blipFill>
                <a:blip r:embed="rId5"/>
                <a:stretch>
                  <a:fillRect l="-1867" t="-3636" r="-1200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DBDCB5-133C-41AF-8A65-CE36A36DDBB3}"/>
                  </a:ext>
                </a:extLst>
              </p:cNvPr>
              <p:cNvSpPr txBox="1"/>
              <p:nvPr/>
            </p:nvSpPr>
            <p:spPr>
              <a:xfrm>
                <a:off x="289570" y="1450214"/>
                <a:ext cx="4783873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DBDCB5-133C-41AF-8A65-CE36A36DD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1450214"/>
                <a:ext cx="4783873" cy="338554"/>
              </a:xfrm>
              <a:prstGeom prst="rect">
                <a:avLst/>
              </a:prstGeom>
              <a:blipFill>
                <a:blip r:embed="rId6"/>
                <a:stretch>
                  <a:fillRect l="-1276" t="-3636" r="-638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309876-9E40-44D8-9F91-F404A51A5204}"/>
                  </a:ext>
                </a:extLst>
              </p:cNvPr>
              <p:cNvSpPr txBox="1"/>
              <p:nvPr/>
            </p:nvSpPr>
            <p:spPr>
              <a:xfrm>
                <a:off x="289571" y="5002825"/>
                <a:ext cx="5831008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309876-9E40-44D8-9F91-F404A51A5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1" y="5002825"/>
                <a:ext cx="5831008" cy="338554"/>
              </a:xfrm>
              <a:prstGeom prst="rect">
                <a:avLst/>
              </a:prstGeom>
              <a:blipFill>
                <a:blip r:embed="rId2"/>
                <a:stretch>
                  <a:fillRect l="-1464" t="-3636" r="-837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573677-C0D2-4A39-9281-0DF2FAE15AF5}"/>
                  </a:ext>
                </a:extLst>
              </p:cNvPr>
              <p:cNvSpPr txBox="1"/>
              <p:nvPr/>
            </p:nvSpPr>
            <p:spPr>
              <a:xfrm>
                <a:off x="289570" y="2579697"/>
                <a:ext cx="5548092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(4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573677-C0D2-4A39-9281-0DF2FAE15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2579697"/>
                <a:ext cx="5548092" cy="338554"/>
              </a:xfrm>
              <a:prstGeom prst="rect">
                <a:avLst/>
              </a:prstGeom>
              <a:blipFill>
                <a:blip r:embed="rId3"/>
                <a:stretch>
                  <a:fillRect l="-1319" t="-3571" r="-549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CCCC22-9F01-4C39-AE71-E619F24581A3}"/>
                  </a:ext>
                </a:extLst>
              </p:cNvPr>
              <p:cNvSpPr txBox="1"/>
              <p:nvPr/>
            </p:nvSpPr>
            <p:spPr>
              <a:xfrm>
                <a:off x="289571" y="3709180"/>
                <a:ext cx="5831008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−11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2CCCC22-9F01-4C39-AE71-E619F2458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1" y="3709180"/>
                <a:ext cx="5831008" cy="338554"/>
              </a:xfrm>
              <a:prstGeom prst="rect">
                <a:avLst/>
              </a:prstGeom>
              <a:blipFill>
                <a:blip r:embed="rId4"/>
                <a:stretch>
                  <a:fillRect l="-1464" t="-3571" r="-837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3B775EC-9F1A-49E3-890D-7902163D16C8}"/>
                  </a:ext>
                </a:extLst>
              </p:cNvPr>
              <p:cNvSpPr txBox="1"/>
              <p:nvPr/>
            </p:nvSpPr>
            <p:spPr>
              <a:xfrm>
                <a:off x="289570" y="320732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3B775EC-9F1A-49E3-890D-7902163D1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320732"/>
                <a:ext cx="4572000" cy="338554"/>
              </a:xfrm>
              <a:prstGeom prst="rect">
                <a:avLst/>
              </a:prstGeom>
              <a:blipFill>
                <a:blip r:embed="rId5"/>
                <a:stretch>
                  <a:fillRect l="-2000" t="-3636" r="-1200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DBDCB5-133C-41AF-8A65-CE36A36DDBB3}"/>
                  </a:ext>
                </a:extLst>
              </p:cNvPr>
              <p:cNvSpPr txBox="1"/>
              <p:nvPr/>
            </p:nvSpPr>
            <p:spPr>
              <a:xfrm>
                <a:off x="289570" y="1450214"/>
                <a:ext cx="4783873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DBDCB5-133C-41AF-8A65-CE36A36DD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70" y="1450214"/>
                <a:ext cx="4783873" cy="338554"/>
              </a:xfrm>
              <a:prstGeom prst="rect">
                <a:avLst/>
              </a:prstGeom>
              <a:blipFill>
                <a:blip r:embed="rId6"/>
                <a:stretch>
                  <a:fillRect l="-1276" t="-3636" r="-638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2D6CA8-391A-4DCA-B36B-9D61DB290818}"/>
                  </a:ext>
                </a:extLst>
              </p:cNvPr>
              <p:cNvSpPr txBox="1"/>
              <p:nvPr/>
            </p:nvSpPr>
            <p:spPr>
              <a:xfrm>
                <a:off x="6274677" y="285563"/>
                <a:ext cx="179269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2D6CA8-391A-4DCA-B36B-9D61DB290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285563"/>
                <a:ext cx="1792691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31C45B-528D-4B24-914D-D53A9CC24EDD}"/>
                  </a:ext>
                </a:extLst>
              </p:cNvPr>
              <p:cNvSpPr txBox="1"/>
              <p:nvPr/>
            </p:nvSpPr>
            <p:spPr>
              <a:xfrm>
                <a:off x="6274677" y="1419436"/>
                <a:ext cx="167470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31C45B-528D-4B24-914D-D53A9CC24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1419436"/>
                <a:ext cx="1674704" cy="369332"/>
              </a:xfrm>
              <a:prstGeom prst="rect">
                <a:avLst/>
              </a:prstGeom>
              <a:blipFill>
                <a:blip r:embed="rId8"/>
                <a:stretch>
                  <a:fillRect l="-2909" r="-109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C48BF-94B7-4A8B-908D-1C1F4A0CED3D}"/>
                  </a:ext>
                </a:extLst>
              </p:cNvPr>
              <p:cNvSpPr txBox="1"/>
              <p:nvPr/>
            </p:nvSpPr>
            <p:spPr>
              <a:xfrm>
                <a:off x="6274677" y="2579697"/>
                <a:ext cx="246891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C48BF-94B7-4A8B-908D-1C1F4A0CE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7" y="2579697"/>
                <a:ext cx="2468913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AF2EC2-4FA9-42F1-B3E7-3D95CDEBC09B}"/>
                  </a:ext>
                </a:extLst>
              </p:cNvPr>
              <p:cNvSpPr txBox="1"/>
              <p:nvPr/>
            </p:nvSpPr>
            <p:spPr>
              <a:xfrm>
                <a:off x="6245179" y="3678402"/>
                <a:ext cx="195933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AF2EC2-4FA9-42F1-B3E7-3D95CDEBC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179" y="3678402"/>
                <a:ext cx="1959333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098FC0-BA24-423A-B906-C0D910DF0B1E}"/>
                  </a:ext>
                </a:extLst>
              </p:cNvPr>
              <p:cNvSpPr txBox="1"/>
              <p:nvPr/>
            </p:nvSpPr>
            <p:spPr>
              <a:xfrm>
                <a:off x="6274676" y="4946789"/>
                <a:ext cx="195933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098FC0-BA24-423A-B906-C0D910DF0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76" y="4946789"/>
                <a:ext cx="1959333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09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1692</TotalTime>
  <Words>339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2:  Dividing polynomials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84</cp:revision>
  <dcterms:created xsi:type="dcterms:W3CDTF">2018-01-26T08:52:52Z</dcterms:created>
  <dcterms:modified xsi:type="dcterms:W3CDTF">2018-07-13T13:27:28Z</dcterms:modified>
</cp:coreProperties>
</file>