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20.png"/><Relationship Id="rId5" Type="http://schemas.openxmlformats.org/officeDocument/2006/relationships/image" Target="../media/image13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005" y="156920"/>
            <a:ext cx="898294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Polynomials 3: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remainders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4AE4AA-F02E-481D-B8AE-DF56EC530294}"/>
                  </a:ext>
                </a:extLst>
              </p:cNvPr>
              <p:cNvSpPr txBox="1"/>
              <p:nvPr/>
            </p:nvSpPr>
            <p:spPr>
              <a:xfrm>
                <a:off x="323516" y="3870993"/>
                <a:ext cx="8037871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4AE4AA-F02E-481D-B8AE-DF56EC5302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6" y="3870993"/>
                <a:ext cx="8037871" cy="338554"/>
              </a:xfrm>
              <a:prstGeom prst="rect">
                <a:avLst/>
              </a:prstGeom>
              <a:blipFill>
                <a:blip r:embed="rId7"/>
                <a:stretch>
                  <a:fillRect l="-986" t="-3571" r="-607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6B1D06-6553-40AC-95AE-2609FED1A0D3}"/>
                  </a:ext>
                </a:extLst>
              </p:cNvPr>
              <p:cNvSpPr txBox="1"/>
              <p:nvPr/>
            </p:nvSpPr>
            <p:spPr>
              <a:xfrm>
                <a:off x="323516" y="4367220"/>
                <a:ext cx="8509819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6B1D06-6553-40AC-95AE-2609FED1A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6" y="4367220"/>
                <a:ext cx="8509819" cy="338554"/>
              </a:xfrm>
              <a:prstGeom prst="rect">
                <a:avLst/>
              </a:prstGeom>
              <a:blipFill>
                <a:blip r:embed="rId8"/>
                <a:stretch>
                  <a:fillRect l="-860" t="-3571" r="-573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6409B9-A778-4C60-BF4D-69A222A4D9CD}"/>
                  </a:ext>
                </a:extLst>
              </p:cNvPr>
              <p:cNvSpPr txBox="1"/>
              <p:nvPr/>
            </p:nvSpPr>
            <p:spPr>
              <a:xfrm>
                <a:off x="184667" y="4819578"/>
                <a:ext cx="898801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6409B9-A778-4C60-BF4D-69A222A4D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67" y="4819578"/>
                <a:ext cx="8988014" cy="338554"/>
              </a:xfrm>
              <a:prstGeom prst="rect">
                <a:avLst/>
              </a:prstGeom>
              <a:blipFill>
                <a:blip r:embed="rId9"/>
                <a:stretch>
                  <a:fillRect t="-3636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80032" y="687736"/>
                <a:ext cx="423795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2" y="687736"/>
                <a:ext cx="4237955" cy="1107996"/>
              </a:xfrm>
              <a:prstGeom prst="rect">
                <a:avLst/>
              </a:prstGeom>
              <a:blipFill>
                <a:blip r:embed="rId2"/>
                <a:stretch>
                  <a:fillRect b="-10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538FB5E-237B-4980-9FA1-57A70C1AB606}"/>
                  </a:ext>
                </a:extLst>
              </p:cNvPr>
              <p:cNvSpPr txBox="1"/>
              <p:nvPr/>
            </p:nvSpPr>
            <p:spPr>
              <a:xfrm>
                <a:off x="4585601" y="687736"/>
                <a:ext cx="423795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538FB5E-237B-4980-9FA1-57A70C1AB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601" y="687736"/>
                <a:ext cx="4237955" cy="1107996"/>
              </a:xfrm>
              <a:prstGeom prst="rect">
                <a:avLst/>
              </a:prstGeom>
              <a:blipFill>
                <a:blip r:embed="rId3"/>
                <a:stretch>
                  <a:fillRect b="-10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3DA62AE-9145-4695-9311-99DE94E31154}"/>
                  </a:ext>
                </a:extLst>
              </p:cNvPr>
              <p:cNvSpPr txBox="1"/>
              <p:nvPr/>
            </p:nvSpPr>
            <p:spPr>
              <a:xfrm>
                <a:off x="155987" y="1175077"/>
                <a:ext cx="8037871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3DA62AE-9145-4695-9311-99DE94E31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1175077"/>
                <a:ext cx="8037871" cy="338554"/>
              </a:xfrm>
              <a:prstGeom prst="rect">
                <a:avLst/>
              </a:prstGeom>
              <a:blipFill>
                <a:blip r:embed="rId2"/>
                <a:stretch>
                  <a:fillRect l="-1062" t="-3636" r="-607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297510-FCC3-473E-A168-968DE2E2AA65}"/>
                  </a:ext>
                </a:extLst>
              </p:cNvPr>
              <p:cNvSpPr txBox="1"/>
              <p:nvPr/>
            </p:nvSpPr>
            <p:spPr>
              <a:xfrm>
                <a:off x="155987" y="4109125"/>
                <a:ext cx="831607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297510-FCC3-473E-A168-968DE2E2A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4109125"/>
                <a:ext cx="8316074" cy="338554"/>
              </a:xfrm>
              <a:prstGeom prst="rect">
                <a:avLst/>
              </a:prstGeom>
              <a:blipFill>
                <a:blip r:embed="rId3"/>
                <a:stretch>
                  <a:fillRect l="-293" t="-3571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87CFF6-7749-48E7-9ECA-09D502EACF52}"/>
                  </a:ext>
                </a:extLst>
              </p:cNvPr>
              <p:cNvSpPr txBox="1"/>
              <p:nvPr/>
            </p:nvSpPr>
            <p:spPr>
              <a:xfrm>
                <a:off x="155987" y="2103206"/>
                <a:ext cx="8509819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87CFF6-7749-48E7-9ECA-09D502EAC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2103206"/>
                <a:ext cx="8509819" cy="338554"/>
              </a:xfrm>
              <a:prstGeom prst="rect">
                <a:avLst/>
              </a:prstGeom>
              <a:blipFill>
                <a:blip r:embed="rId4"/>
                <a:stretch>
                  <a:fillRect l="-931" t="-3571" r="-501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C98CCDF-30D2-47CC-B5BB-FC026F75DB30}"/>
                  </a:ext>
                </a:extLst>
              </p:cNvPr>
              <p:cNvSpPr txBox="1"/>
              <p:nvPr/>
            </p:nvSpPr>
            <p:spPr>
              <a:xfrm>
                <a:off x="155987" y="5005815"/>
                <a:ext cx="7075131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C98CCDF-30D2-47CC-B5BB-FC026F75D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5005815"/>
                <a:ext cx="7075131" cy="677108"/>
              </a:xfrm>
              <a:prstGeom prst="rect">
                <a:avLst/>
              </a:prstGeom>
              <a:blipFill>
                <a:blip r:embed="rId5"/>
                <a:stretch>
                  <a:fillRect l="-431" b="-17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2B6097-92C9-4DC5-9E9A-B205D355DAED}"/>
                  </a:ext>
                </a:extLst>
              </p:cNvPr>
              <p:cNvSpPr txBox="1"/>
              <p:nvPr/>
            </p:nvSpPr>
            <p:spPr>
              <a:xfrm>
                <a:off x="0" y="3090446"/>
                <a:ext cx="898801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2B6097-92C9-4DC5-9E9A-B205D355D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90446"/>
                <a:ext cx="8988014" cy="338554"/>
              </a:xfrm>
              <a:prstGeom prst="rect">
                <a:avLst/>
              </a:prstGeom>
              <a:blipFill>
                <a:blip r:embed="rId6"/>
                <a:stretch>
                  <a:fillRect t="-3571" b="-3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3DA62AE-9145-4695-9311-99DE94E31154}"/>
                  </a:ext>
                </a:extLst>
              </p:cNvPr>
              <p:cNvSpPr txBox="1"/>
              <p:nvPr/>
            </p:nvSpPr>
            <p:spPr>
              <a:xfrm>
                <a:off x="155987" y="1175077"/>
                <a:ext cx="8037871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3DA62AE-9145-4695-9311-99DE94E31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1175077"/>
                <a:ext cx="8037871" cy="338554"/>
              </a:xfrm>
              <a:prstGeom prst="rect">
                <a:avLst/>
              </a:prstGeom>
              <a:blipFill>
                <a:blip r:embed="rId2"/>
                <a:stretch>
                  <a:fillRect l="-1062" t="-3636" r="-607" b="-3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297510-FCC3-473E-A168-968DE2E2AA65}"/>
                  </a:ext>
                </a:extLst>
              </p:cNvPr>
              <p:cNvSpPr txBox="1"/>
              <p:nvPr/>
            </p:nvSpPr>
            <p:spPr>
              <a:xfrm>
                <a:off x="155987" y="4109125"/>
                <a:ext cx="831607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D297510-FCC3-473E-A168-968DE2E2A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4109125"/>
                <a:ext cx="8316074" cy="338554"/>
              </a:xfrm>
              <a:prstGeom prst="rect">
                <a:avLst/>
              </a:prstGeom>
              <a:blipFill>
                <a:blip r:embed="rId3"/>
                <a:stretch>
                  <a:fillRect l="-293" t="-3571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87CFF6-7749-48E7-9ECA-09D502EACF52}"/>
                  </a:ext>
                </a:extLst>
              </p:cNvPr>
              <p:cNvSpPr txBox="1"/>
              <p:nvPr/>
            </p:nvSpPr>
            <p:spPr>
              <a:xfrm>
                <a:off x="155987" y="2103206"/>
                <a:ext cx="8509819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287CFF6-7749-48E7-9ECA-09D502EAC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2103206"/>
                <a:ext cx="8509819" cy="338554"/>
              </a:xfrm>
              <a:prstGeom prst="rect">
                <a:avLst/>
              </a:prstGeom>
              <a:blipFill>
                <a:blip r:embed="rId4"/>
                <a:stretch>
                  <a:fillRect l="-931" t="-3571" r="-501" b="-33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C98CCDF-30D2-47CC-B5BB-FC026F75DB30}"/>
                  </a:ext>
                </a:extLst>
              </p:cNvPr>
              <p:cNvSpPr txBox="1"/>
              <p:nvPr/>
            </p:nvSpPr>
            <p:spPr>
              <a:xfrm>
                <a:off x="155987" y="5005815"/>
                <a:ext cx="7075131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C98CCDF-30D2-47CC-B5BB-FC026F75D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87" y="5005815"/>
                <a:ext cx="7075131" cy="677108"/>
              </a:xfrm>
              <a:prstGeom prst="rect">
                <a:avLst/>
              </a:prstGeom>
              <a:blipFill>
                <a:blip r:embed="rId5"/>
                <a:stretch>
                  <a:fillRect l="-431" b="-17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2B6097-92C9-4DC5-9E9A-B205D355DAED}"/>
                  </a:ext>
                </a:extLst>
              </p:cNvPr>
              <p:cNvSpPr txBox="1"/>
              <p:nvPr/>
            </p:nvSpPr>
            <p:spPr>
              <a:xfrm>
                <a:off x="0" y="3090446"/>
                <a:ext cx="8988014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remainder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when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sSup>
                        <m:sSupPr>
                          <m:ctrlP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+12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+20 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is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divided</m:t>
                      </m:r>
                      <m: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by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(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 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42B6097-92C9-4DC5-9E9A-B205D355D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90446"/>
                <a:ext cx="8988014" cy="338554"/>
              </a:xfrm>
              <a:prstGeom prst="rect">
                <a:avLst/>
              </a:prstGeom>
              <a:blipFill>
                <a:blip r:embed="rId6"/>
                <a:stretch>
                  <a:fillRect t="-3571" b="-3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EA0A4A-9244-4CE6-9C81-FCDCB700EBB5}"/>
                  </a:ext>
                </a:extLst>
              </p:cNvPr>
              <p:cNvSpPr txBox="1"/>
              <p:nvPr/>
            </p:nvSpPr>
            <p:spPr>
              <a:xfrm>
                <a:off x="3185651" y="1513631"/>
                <a:ext cx="17698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2EA0A4A-9244-4CE6-9C81-FCDCB700E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51" y="1513631"/>
                <a:ext cx="1769807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01F368-A13D-4CA9-A270-02571B52AEBE}"/>
                  </a:ext>
                </a:extLst>
              </p:cNvPr>
              <p:cNvSpPr txBox="1"/>
              <p:nvPr/>
            </p:nvSpPr>
            <p:spPr>
              <a:xfrm>
                <a:off x="3185650" y="2534125"/>
                <a:ext cx="17698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01F368-A13D-4CA9-A270-02571B52A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50" y="2534125"/>
                <a:ext cx="176980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F5C3A2-F6EC-45E8-876A-C68193D0133B}"/>
                  </a:ext>
                </a:extLst>
              </p:cNvPr>
              <p:cNvSpPr txBox="1"/>
              <p:nvPr/>
            </p:nvSpPr>
            <p:spPr>
              <a:xfrm>
                <a:off x="3185649" y="3492624"/>
                <a:ext cx="17698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1F5C3A2-F6EC-45E8-876A-C68193D01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49" y="3492624"/>
                <a:ext cx="1769807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5E9D33-8FCC-4A43-ABB5-925B7E8A02A6}"/>
                  </a:ext>
                </a:extLst>
              </p:cNvPr>
              <p:cNvSpPr txBox="1"/>
              <p:nvPr/>
            </p:nvSpPr>
            <p:spPr>
              <a:xfrm>
                <a:off x="3185648" y="4447679"/>
                <a:ext cx="17698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5E9D33-8FCC-4A43-ABB5-925B7E8A0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48" y="4447679"/>
                <a:ext cx="176980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18CFE7-F2B7-4AC4-8032-BA968D857EBA}"/>
                  </a:ext>
                </a:extLst>
              </p:cNvPr>
              <p:cNvSpPr txBox="1"/>
              <p:nvPr/>
            </p:nvSpPr>
            <p:spPr>
              <a:xfrm>
                <a:off x="3185647" y="5804359"/>
                <a:ext cx="176980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𝑟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18CFE7-F2B7-4AC4-8032-BA968D857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47" y="5804359"/>
                <a:ext cx="176980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39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372</Words>
  <Application>Microsoft Office PowerPoint</Application>
  <PresentationFormat>On-screen Show (4:3)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Polynomials 3:  Finding remainders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87</cp:revision>
  <dcterms:created xsi:type="dcterms:W3CDTF">2018-01-26T08:52:52Z</dcterms:created>
  <dcterms:modified xsi:type="dcterms:W3CDTF">2018-07-13T13:42:05Z</dcterms:modified>
</cp:coreProperties>
</file>