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7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4: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Roots of polynomials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10742D-265E-40B3-9A3B-4EBAE628B826}"/>
                  </a:ext>
                </a:extLst>
              </p:cNvPr>
              <p:cNvSpPr txBox="1"/>
              <p:nvPr/>
            </p:nvSpPr>
            <p:spPr>
              <a:xfrm>
                <a:off x="459787" y="3874173"/>
                <a:ext cx="7737729" cy="737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equation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10742D-265E-40B3-9A3B-4EBAE628B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87" y="3874173"/>
                <a:ext cx="7737729" cy="737574"/>
              </a:xfrm>
              <a:prstGeom prst="rect">
                <a:avLst/>
              </a:prstGeom>
              <a:blipFill>
                <a:blip r:embed="rId7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DEDDEBC-8549-4D0D-B58C-616668F92D40}"/>
                  </a:ext>
                </a:extLst>
              </p:cNvPr>
              <p:cNvSpPr txBox="1"/>
              <p:nvPr/>
            </p:nvSpPr>
            <p:spPr>
              <a:xfrm>
                <a:off x="459787" y="4788800"/>
                <a:ext cx="822442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dividing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12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−1),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deduce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12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has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only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root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DEDDEBC-8549-4D0D-B58C-616668F92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87" y="4788800"/>
                <a:ext cx="8224426" cy="738664"/>
              </a:xfrm>
              <a:prstGeom prst="rect">
                <a:avLst/>
              </a:prstGeom>
              <a:blipFill>
                <a:blip r:embed="rId8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/>
              <p:nvPr/>
            </p:nvSpPr>
            <p:spPr>
              <a:xfrm>
                <a:off x="-660679" y="829104"/>
                <a:ext cx="5697898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2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+6 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solution</m:t>
                      </m:r>
                      <m:d>
                        <m:d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kumimoji="0" lang="en-GB" sz="2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equation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6=0.</m:t>
                      </m:r>
                    </m:oMath>
                  </m:oMathPara>
                </a14:m>
                <a:endParaRPr kumimoji="0" lang="en-GB" sz="2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0679" y="829104"/>
                <a:ext cx="5697898" cy="1354217"/>
              </a:xfrm>
              <a:prstGeom prst="rect">
                <a:avLst/>
              </a:prstGeom>
              <a:blipFill>
                <a:blip r:embed="rId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BB9AE3-DFCE-45C2-82BC-F5BED461408C}"/>
                  </a:ext>
                </a:extLst>
              </p:cNvPr>
              <p:cNvSpPr txBox="1"/>
              <p:nvPr/>
            </p:nvSpPr>
            <p:spPr>
              <a:xfrm>
                <a:off x="3855630" y="789946"/>
                <a:ext cx="5697898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2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−15 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solution</m:t>
                      </m:r>
                      <m:d>
                        <m:d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kumimoji="0" lang="en-GB" sz="2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equation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−15=0.</m:t>
                      </m:r>
                    </m:oMath>
                  </m:oMathPara>
                </a14:m>
                <a:endParaRPr kumimoji="0" lang="en-GB" sz="2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BB9AE3-DFCE-45C2-82BC-F5BED4614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630" y="789946"/>
                <a:ext cx="5697898" cy="1354217"/>
              </a:xfrm>
              <a:prstGeom prst="rect">
                <a:avLst/>
              </a:prstGeom>
              <a:blipFill>
                <a:blip r:embed="rId3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/>
              <p:nvPr/>
            </p:nvSpPr>
            <p:spPr>
              <a:xfrm>
                <a:off x="449830" y="109724"/>
                <a:ext cx="7737729" cy="737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equation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0" y="109724"/>
                <a:ext cx="7737729" cy="737574"/>
              </a:xfrm>
              <a:prstGeom prst="rect">
                <a:avLst/>
              </a:prstGeom>
              <a:blipFill>
                <a:blip r:embed="rId2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4CD1D2-4DFA-4EF4-9D3E-93F8F9C91CA0}"/>
                  </a:ext>
                </a:extLst>
              </p:cNvPr>
              <p:cNvSpPr txBox="1"/>
              <p:nvPr/>
            </p:nvSpPr>
            <p:spPr>
              <a:xfrm>
                <a:off x="329639" y="1705667"/>
                <a:ext cx="810044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−56 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−7),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equation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−56=0.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4CD1D2-4DFA-4EF4-9D3E-93F8F9C9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1705667"/>
                <a:ext cx="8100440" cy="738664"/>
              </a:xfrm>
              <a:prstGeom prst="rect">
                <a:avLst/>
              </a:prstGeom>
              <a:blipFill>
                <a:blip r:embed="rId3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90E159-FF85-4639-8056-52E6C71AE86C}"/>
                  </a:ext>
                </a:extLst>
              </p:cNvPr>
              <p:cNvSpPr txBox="1"/>
              <p:nvPr/>
            </p:nvSpPr>
            <p:spPr>
              <a:xfrm>
                <a:off x="329639" y="4751326"/>
                <a:ext cx="773772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−12 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roots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−12.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90E159-FF85-4639-8056-52E6C71AE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4751326"/>
                <a:ext cx="7737729" cy="738664"/>
              </a:xfrm>
              <a:prstGeom prst="rect">
                <a:avLst/>
              </a:prstGeom>
              <a:blipFill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8A7CD5-CDF7-4CCD-9B24-F6E0E97E0B16}"/>
                  </a:ext>
                </a:extLst>
              </p:cNvPr>
              <p:cNvSpPr txBox="1"/>
              <p:nvPr/>
            </p:nvSpPr>
            <p:spPr>
              <a:xfrm>
                <a:off x="205653" y="3314702"/>
                <a:ext cx="822442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12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−1),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deduce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12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has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only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root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8A7CD5-CDF7-4CCD-9B24-F6E0E97E0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53" y="3314702"/>
                <a:ext cx="8224426" cy="738664"/>
              </a:xfrm>
              <a:prstGeom prst="rect">
                <a:avLst/>
              </a:prstGeom>
              <a:blipFill>
                <a:blip r:embed="rId5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71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/>
              <p:nvPr/>
            </p:nvSpPr>
            <p:spPr>
              <a:xfrm>
                <a:off x="449830" y="109724"/>
                <a:ext cx="7737729" cy="737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equation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F45B63-F274-4753-B7F3-F6690010C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0" y="109724"/>
                <a:ext cx="7737729" cy="737574"/>
              </a:xfrm>
              <a:prstGeom prst="rect">
                <a:avLst/>
              </a:prstGeom>
              <a:blipFill>
                <a:blip r:embed="rId2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4CD1D2-4DFA-4EF4-9D3E-93F8F9C91CA0}"/>
                  </a:ext>
                </a:extLst>
              </p:cNvPr>
              <p:cNvSpPr txBox="1"/>
              <p:nvPr/>
            </p:nvSpPr>
            <p:spPr>
              <a:xfrm>
                <a:off x="329639" y="1705667"/>
                <a:ext cx="810044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−56 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−7),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equation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−56=0.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4CD1D2-4DFA-4EF4-9D3E-93F8F9C9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1705667"/>
                <a:ext cx="8100440" cy="738664"/>
              </a:xfrm>
              <a:prstGeom prst="rect">
                <a:avLst/>
              </a:prstGeom>
              <a:blipFill>
                <a:blip r:embed="rId3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90E159-FF85-4639-8056-52E6C71AE86C}"/>
                  </a:ext>
                </a:extLst>
              </p:cNvPr>
              <p:cNvSpPr txBox="1"/>
              <p:nvPr/>
            </p:nvSpPr>
            <p:spPr>
              <a:xfrm>
                <a:off x="329639" y="4751326"/>
                <a:ext cx="773772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−12 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roots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−12.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90E159-FF85-4639-8056-52E6C71AE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9" y="4751326"/>
                <a:ext cx="7737729" cy="738664"/>
              </a:xfrm>
              <a:prstGeom prst="rect">
                <a:avLst/>
              </a:prstGeom>
              <a:blipFill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8A7CD5-CDF7-4CCD-9B24-F6E0E97E0B16}"/>
                  </a:ext>
                </a:extLst>
              </p:cNvPr>
              <p:cNvSpPr txBox="1"/>
              <p:nvPr/>
            </p:nvSpPr>
            <p:spPr>
              <a:xfrm>
                <a:off x="205653" y="3314702"/>
                <a:ext cx="822442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dividing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12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−1),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deduce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12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has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only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root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8A7CD5-CDF7-4CCD-9B24-F6E0E97E0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53" y="3314702"/>
                <a:ext cx="8224426" cy="738664"/>
              </a:xfrm>
              <a:prstGeom prst="rect">
                <a:avLst/>
              </a:prstGeom>
              <a:blipFill>
                <a:blip r:embed="rId5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A1DFA6-7885-4A24-90EF-A3FB292760A0}"/>
                  </a:ext>
                </a:extLst>
              </p:cNvPr>
              <p:cNvSpPr txBox="1"/>
              <p:nvPr/>
            </p:nvSpPr>
            <p:spPr>
              <a:xfrm>
                <a:off x="0" y="887926"/>
                <a:ext cx="8406581" cy="737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+14=(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+2)(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+7)=0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only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A1DFA6-7885-4A24-90EF-A3FB29276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87926"/>
                <a:ext cx="8406581" cy="737574"/>
              </a:xfrm>
              <a:prstGeom prst="rect">
                <a:avLst/>
              </a:prstGeom>
              <a:blipFill>
                <a:blip r:embed="rId6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683E78-86D5-4DB9-BC1B-83FBD0048BCA}"/>
                  </a:ext>
                </a:extLst>
              </p:cNvPr>
              <p:cNvSpPr txBox="1"/>
              <p:nvPr/>
            </p:nvSpPr>
            <p:spPr>
              <a:xfrm>
                <a:off x="0" y="2540482"/>
                <a:ext cx="8406581" cy="737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−56=(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−7)(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+8)=0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only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683E78-86D5-4DB9-BC1B-83FBD0048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40482"/>
                <a:ext cx="8406581" cy="737574"/>
              </a:xfrm>
              <a:prstGeom prst="rect">
                <a:avLst/>
              </a:prstGeom>
              <a:blipFill>
                <a:blip r:embed="rId7"/>
                <a:stretch>
                  <a:fillRect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C4BDC-A6B1-4369-8172-75C1F2A65018}"/>
                  </a:ext>
                </a:extLst>
              </p:cNvPr>
              <p:cNvSpPr txBox="1"/>
              <p:nvPr/>
            </p:nvSpPr>
            <p:spPr>
              <a:xfrm>
                <a:off x="0" y="5598370"/>
                <a:ext cx="9144000" cy="737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−12=(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+3)(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−4)=(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−1)=0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−3, −4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solutions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C4BDC-A6B1-4369-8172-75C1F2A65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98370"/>
                <a:ext cx="9144000" cy="737574"/>
              </a:xfrm>
              <a:prstGeom prst="rect">
                <a:avLst/>
              </a:prstGeom>
              <a:blipFill>
                <a:blip r:embed="rId8"/>
                <a:stretch>
                  <a:fillRect r="-733" b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8CC3E3-0EA9-48F1-BF02-AC115485F0BA}"/>
                  </a:ext>
                </a:extLst>
              </p:cNvPr>
              <p:cNvSpPr txBox="1"/>
              <p:nvPr/>
            </p:nvSpPr>
            <p:spPr>
              <a:xfrm>
                <a:off x="-123986" y="4035664"/>
                <a:ext cx="914400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−1=(4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−1)(3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+1)=0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so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=0.25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is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only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solution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8CC3E3-0EA9-48F1-BF02-AC115485F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3986" y="4035664"/>
                <a:ext cx="9144000" cy="738664"/>
              </a:xfrm>
              <a:prstGeom prst="rect">
                <a:avLst/>
              </a:prstGeom>
              <a:blipFill>
                <a:blip r:embed="rId9"/>
                <a:stretch>
                  <a:fillRect b="-17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34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508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Polynomials 4:  Roots of polynomials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86</cp:revision>
  <dcterms:created xsi:type="dcterms:W3CDTF">2018-01-26T08:52:52Z</dcterms:created>
  <dcterms:modified xsi:type="dcterms:W3CDTF">2018-07-13T14:11:52Z</dcterms:modified>
</cp:coreProperties>
</file>