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7" r:id="rId4"/>
    <p:sldId id="3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5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4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05" y="156920"/>
            <a:ext cx="898294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Polynomials 5: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The Factor theorem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279D258-FB3C-4B67-A2F4-A5228BF461B7}"/>
                  </a:ext>
                </a:extLst>
              </p:cNvPr>
              <p:cNvSpPr txBox="1"/>
              <p:nvPr/>
            </p:nvSpPr>
            <p:spPr>
              <a:xfrm>
                <a:off x="2316634" y="3666545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279D258-FB3C-4B67-A2F4-A5228BF46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634" y="3666545"/>
                <a:ext cx="4334321" cy="615553"/>
              </a:xfrm>
              <a:prstGeom prst="rect">
                <a:avLst/>
              </a:prstGeom>
              <a:blipFill>
                <a:blip r:embed="rId7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385E2D1-6223-4EFB-BA61-19D81FFF7016}"/>
                  </a:ext>
                </a:extLst>
              </p:cNvPr>
              <p:cNvSpPr txBox="1"/>
              <p:nvPr/>
            </p:nvSpPr>
            <p:spPr>
              <a:xfrm>
                <a:off x="1909034" y="4546987"/>
                <a:ext cx="514952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+13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+8.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385E2D1-6223-4EFB-BA61-19D81FFF7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034" y="4546987"/>
                <a:ext cx="5149520" cy="615553"/>
              </a:xfrm>
              <a:prstGeom prst="rect">
                <a:avLst/>
              </a:prstGeom>
              <a:blipFill>
                <a:blip r:embed="rId8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C0993-5602-4C38-82C1-FF4ED8D625C7}"/>
                  </a:ext>
                </a:extLst>
              </p:cNvPr>
              <p:cNvSpPr txBox="1"/>
              <p:nvPr/>
            </p:nvSpPr>
            <p:spPr>
              <a:xfrm>
                <a:off x="1909034" y="5449600"/>
                <a:ext cx="514952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31C0993-5602-4C38-82C1-FF4ED8D62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034" y="5449600"/>
                <a:ext cx="5149520" cy="615553"/>
              </a:xfrm>
              <a:prstGeom prst="rect">
                <a:avLst/>
              </a:prstGeom>
              <a:blipFill>
                <a:blip r:embed="rId9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3B9DC9-A3F9-4B58-89A9-DC55AAA05F03}"/>
                  </a:ext>
                </a:extLst>
              </p:cNvPr>
              <p:cNvSpPr txBox="1"/>
              <p:nvPr/>
            </p:nvSpPr>
            <p:spPr>
              <a:xfrm>
                <a:off x="0" y="742686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−4.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23B9DC9-A3F9-4B58-89A9-DC55AAA05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42686"/>
                <a:ext cx="4334321" cy="615553"/>
              </a:xfrm>
              <a:prstGeom prst="rect">
                <a:avLst/>
              </a:prstGeom>
              <a:blipFill>
                <a:blip r:embed="rId2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C15253B-4E72-418E-8178-9EB6542168FC}"/>
                  </a:ext>
                </a:extLst>
              </p:cNvPr>
              <p:cNvSpPr txBox="1"/>
              <p:nvPr/>
            </p:nvSpPr>
            <p:spPr>
              <a:xfrm>
                <a:off x="0" y="3943086"/>
                <a:ext cx="4270623" cy="9224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NOT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−4.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C15253B-4E72-418E-8178-9EB654216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3086"/>
                <a:ext cx="4270623" cy="922432"/>
              </a:xfrm>
              <a:prstGeom prst="rect">
                <a:avLst/>
              </a:prstGeom>
              <a:blipFill>
                <a:blip r:embed="rId3"/>
                <a:stretch>
                  <a:fillRect b="-3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D646C53-0687-4241-BB8D-EA793203233A}"/>
                  </a:ext>
                </a:extLst>
              </p:cNvPr>
              <p:cNvSpPr txBox="1"/>
              <p:nvPr/>
            </p:nvSpPr>
            <p:spPr>
              <a:xfrm>
                <a:off x="4435068" y="742686"/>
                <a:ext cx="4618578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D646C53-0687-4241-BB8D-EA7932032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068" y="742686"/>
                <a:ext cx="4618578" cy="615553"/>
              </a:xfrm>
              <a:prstGeom prst="rect">
                <a:avLst/>
              </a:prstGeom>
              <a:blipFill>
                <a:blip r:embed="rId4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A8D0995-96B8-42E0-B07B-6513619A27F9}"/>
                  </a:ext>
                </a:extLst>
              </p:cNvPr>
              <p:cNvSpPr txBox="1"/>
              <p:nvPr/>
            </p:nvSpPr>
            <p:spPr>
              <a:xfrm>
                <a:off x="4635698" y="3943086"/>
                <a:ext cx="4270623" cy="9224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NOT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A8D0995-96B8-42E0-B07B-6513619A2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698" y="3943086"/>
                <a:ext cx="4270623" cy="922432"/>
              </a:xfrm>
              <a:prstGeom prst="rect">
                <a:avLst/>
              </a:prstGeom>
              <a:blipFill>
                <a:blip r:embed="rId5"/>
                <a:stretch>
                  <a:fillRect b="-3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BDC85-8448-491C-AF50-0ABBB51AD04E}"/>
                  </a:ext>
                </a:extLst>
              </p:cNvPr>
              <p:cNvSpPr txBox="1"/>
              <p:nvPr/>
            </p:nvSpPr>
            <p:spPr>
              <a:xfrm>
                <a:off x="417095" y="421844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BDC85-8448-491C-AF50-0ABBB51AD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421844"/>
                <a:ext cx="4334321" cy="615553"/>
              </a:xfrm>
              <a:prstGeom prst="rect">
                <a:avLst/>
              </a:prstGeom>
              <a:blipFill>
                <a:blip r:embed="rId2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92E3E8-D512-418F-B0AB-3BAA3D7CB3CD}"/>
                  </a:ext>
                </a:extLst>
              </p:cNvPr>
              <p:cNvSpPr txBox="1"/>
              <p:nvPr/>
            </p:nvSpPr>
            <p:spPr>
              <a:xfrm>
                <a:off x="417092" y="1230692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92E3E8-D512-418F-B0AB-3BAA3D7CB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2" y="1230692"/>
                <a:ext cx="4334321" cy="615553"/>
              </a:xfrm>
              <a:prstGeom prst="rect">
                <a:avLst/>
              </a:prstGeom>
              <a:blipFill>
                <a:blip r:embed="rId3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46A5D-063F-4C57-B325-5E7DE9E7BFAB}"/>
                  </a:ext>
                </a:extLst>
              </p:cNvPr>
              <p:cNvSpPr txBox="1"/>
              <p:nvPr/>
            </p:nvSpPr>
            <p:spPr>
              <a:xfrm>
                <a:off x="417092" y="2133305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46A5D-063F-4C57-B325-5E7DE9E7B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2" y="2133305"/>
                <a:ext cx="4334321" cy="615553"/>
              </a:xfrm>
              <a:prstGeom prst="rect">
                <a:avLst/>
              </a:prstGeom>
              <a:blipFill>
                <a:blip r:embed="rId4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25F66B-B277-42E0-934A-B4231C443EA8}"/>
                  </a:ext>
                </a:extLst>
              </p:cNvPr>
              <p:cNvSpPr txBox="1"/>
              <p:nvPr/>
            </p:nvSpPr>
            <p:spPr>
              <a:xfrm>
                <a:off x="9492" y="3013747"/>
                <a:ext cx="514952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+13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+8.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25F66B-B277-42E0-934A-B4231C443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" y="3013747"/>
                <a:ext cx="5149520" cy="615553"/>
              </a:xfrm>
              <a:prstGeom prst="rect">
                <a:avLst/>
              </a:prstGeom>
              <a:blipFill>
                <a:blip r:embed="rId5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0E89AC-DB4A-40BA-A568-52B6AE991B42}"/>
                  </a:ext>
                </a:extLst>
              </p:cNvPr>
              <p:cNvSpPr txBox="1"/>
              <p:nvPr/>
            </p:nvSpPr>
            <p:spPr>
              <a:xfrm>
                <a:off x="9492" y="3916360"/>
                <a:ext cx="514952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0E89AC-DB4A-40BA-A568-52B6AE991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" y="3916360"/>
                <a:ext cx="5149520" cy="615553"/>
              </a:xfrm>
              <a:prstGeom prst="rect">
                <a:avLst/>
              </a:prstGeom>
              <a:blipFill>
                <a:blip r:embed="rId6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3B26C67-1B16-4F4C-A476-58F077D6B14E}"/>
                  </a:ext>
                </a:extLst>
              </p:cNvPr>
              <p:cNvSpPr txBox="1"/>
              <p:nvPr/>
            </p:nvSpPr>
            <p:spPr>
              <a:xfrm>
                <a:off x="0" y="4818973"/>
                <a:ext cx="514952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−45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−18.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3B26C67-1B16-4F4C-A476-58F077D6B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18973"/>
                <a:ext cx="5149520" cy="615553"/>
              </a:xfrm>
              <a:prstGeom prst="rect">
                <a:avLst/>
              </a:prstGeom>
              <a:blipFill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8F5A8B-5594-45D1-9516-A60FE5A4BC5D}"/>
                  </a:ext>
                </a:extLst>
              </p:cNvPr>
              <p:cNvSpPr txBox="1"/>
              <p:nvPr/>
            </p:nvSpPr>
            <p:spPr>
              <a:xfrm>
                <a:off x="9492" y="5721586"/>
                <a:ext cx="554107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NOT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+18.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8F5A8B-5594-45D1-9516-A60FE5A4B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" y="5721586"/>
                <a:ext cx="5541076" cy="615553"/>
              </a:xfrm>
              <a:prstGeom prst="rect">
                <a:avLst/>
              </a:prstGeom>
              <a:blipFill>
                <a:blip r:embed="rId8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71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BDC85-8448-491C-AF50-0ABBB51AD04E}"/>
                  </a:ext>
                </a:extLst>
              </p:cNvPr>
              <p:cNvSpPr txBox="1"/>
              <p:nvPr/>
            </p:nvSpPr>
            <p:spPr>
              <a:xfrm>
                <a:off x="417095" y="421844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BDC85-8448-491C-AF50-0ABBB51AD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421844"/>
                <a:ext cx="4334321" cy="615553"/>
              </a:xfrm>
              <a:prstGeom prst="rect">
                <a:avLst/>
              </a:prstGeom>
              <a:blipFill>
                <a:blip r:embed="rId2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92E3E8-D512-418F-B0AB-3BAA3D7CB3CD}"/>
                  </a:ext>
                </a:extLst>
              </p:cNvPr>
              <p:cNvSpPr txBox="1"/>
              <p:nvPr/>
            </p:nvSpPr>
            <p:spPr>
              <a:xfrm>
                <a:off x="417092" y="1230692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92E3E8-D512-418F-B0AB-3BAA3D7CB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2" y="1230692"/>
                <a:ext cx="4334321" cy="615553"/>
              </a:xfrm>
              <a:prstGeom prst="rect">
                <a:avLst/>
              </a:prstGeom>
              <a:blipFill>
                <a:blip r:embed="rId3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46A5D-063F-4C57-B325-5E7DE9E7BFAB}"/>
                  </a:ext>
                </a:extLst>
              </p:cNvPr>
              <p:cNvSpPr txBox="1"/>
              <p:nvPr/>
            </p:nvSpPr>
            <p:spPr>
              <a:xfrm>
                <a:off x="417092" y="2133305"/>
                <a:ext cx="4334321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46A5D-063F-4C57-B325-5E7DE9E7B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2" y="2133305"/>
                <a:ext cx="4334321" cy="615553"/>
              </a:xfrm>
              <a:prstGeom prst="rect">
                <a:avLst/>
              </a:prstGeom>
              <a:blipFill>
                <a:blip r:embed="rId4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25F66B-B277-42E0-934A-B4231C443EA8}"/>
                  </a:ext>
                </a:extLst>
              </p:cNvPr>
              <p:cNvSpPr txBox="1"/>
              <p:nvPr/>
            </p:nvSpPr>
            <p:spPr>
              <a:xfrm>
                <a:off x="9492" y="3013747"/>
                <a:ext cx="514952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+13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+8.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25F66B-B277-42E0-934A-B4231C443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" y="3013747"/>
                <a:ext cx="5149520" cy="615553"/>
              </a:xfrm>
              <a:prstGeom prst="rect">
                <a:avLst/>
              </a:prstGeom>
              <a:blipFill>
                <a:blip r:embed="rId5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0E89AC-DB4A-40BA-A568-52B6AE991B42}"/>
                  </a:ext>
                </a:extLst>
              </p:cNvPr>
              <p:cNvSpPr txBox="1"/>
              <p:nvPr/>
            </p:nvSpPr>
            <p:spPr>
              <a:xfrm>
                <a:off x="9492" y="3916360"/>
                <a:ext cx="514952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−35.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60E89AC-DB4A-40BA-A568-52B6AE991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" y="3916360"/>
                <a:ext cx="5149520" cy="615553"/>
              </a:xfrm>
              <a:prstGeom prst="rect">
                <a:avLst/>
              </a:prstGeom>
              <a:blipFill>
                <a:blip r:embed="rId6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3B26C67-1B16-4F4C-A476-58F077D6B14E}"/>
                  </a:ext>
                </a:extLst>
              </p:cNvPr>
              <p:cNvSpPr txBox="1"/>
              <p:nvPr/>
            </p:nvSpPr>
            <p:spPr>
              <a:xfrm>
                <a:off x="0" y="4818973"/>
                <a:ext cx="514952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−45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−18.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3B26C67-1B16-4F4C-A476-58F077D6B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18973"/>
                <a:ext cx="5149520" cy="615553"/>
              </a:xfrm>
              <a:prstGeom prst="rect">
                <a:avLst/>
              </a:prstGeom>
              <a:blipFill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8F5A8B-5594-45D1-9516-A60FE5A4BC5D}"/>
                  </a:ext>
                </a:extLst>
              </p:cNvPr>
              <p:cNvSpPr txBox="1"/>
              <p:nvPr/>
            </p:nvSpPr>
            <p:spPr>
              <a:xfrm>
                <a:off x="-239157" y="5721586"/>
                <a:ext cx="554107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show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that</m:t>
                      </m:r>
                    </m:oMath>
                  </m:oMathPara>
                </a14:m>
                <a:endParaRPr lang="en-GB" sz="2000" b="0" i="0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NOT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factor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+18.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8F5A8B-5594-45D1-9516-A60FE5A4B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9157" y="5721586"/>
                <a:ext cx="5541076" cy="615553"/>
              </a:xfrm>
              <a:prstGeom prst="rect">
                <a:avLst/>
              </a:prstGeom>
              <a:blipFill>
                <a:blip r:embed="rId8"/>
                <a:stretch>
                  <a:fillRect b="-4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B9EDC4-D3DB-450A-BEE9-5FB74FA285A7}"/>
                  </a:ext>
                </a:extLst>
              </p:cNvPr>
              <p:cNvSpPr txBox="1"/>
              <p:nvPr/>
            </p:nvSpPr>
            <p:spPr>
              <a:xfrm>
                <a:off x="5149520" y="375677"/>
                <a:ext cx="38501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, then f(1)=0. So (x-1) is a factor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B9EDC4-D3DB-450A-BEE9-5FB74FA28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520" y="375677"/>
                <a:ext cx="3850101" cy="646331"/>
              </a:xfrm>
              <a:prstGeom prst="rect">
                <a:avLst/>
              </a:prstGeom>
              <a:blipFill>
                <a:blip r:embed="rId9"/>
                <a:stretch>
                  <a:fillRect l="-1426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618DD06-ECB6-49AF-A29F-5819AC568187}"/>
                  </a:ext>
                </a:extLst>
              </p:cNvPr>
              <p:cNvSpPr txBox="1"/>
              <p:nvPr/>
            </p:nvSpPr>
            <p:spPr>
              <a:xfrm>
                <a:off x="5149519" y="3894189"/>
                <a:ext cx="38501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−33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, then f(-1)=0. So (x+1) is a factor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618DD06-ECB6-49AF-A29F-5819AC56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519" y="3894189"/>
                <a:ext cx="3850101" cy="646331"/>
              </a:xfrm>
              <a:prstGeom prst="rect">
                <a:avLst/>
              </a:prstGeom>
              <a:blipFill>
                <a:blip r:embed="rId10"/>
                <a:stretch>
                  <a:fillRect l="-1426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15482C8-4E51-46CB-BB01-7AB76399FB30}"/>
                  </a:ext>
                </a:extLst>
              </p:cNvPr>
              <p:cNvSpPr txBox="1"/>
              <p:nvPr/>
            </p:nvSpPr>
            <p:spPr>
              <a:xfrm>
                <a:off x="5149520" y="1225626"/>
                <a:ext cx="38501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, then f(1)=0. So (x-1) is a factor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15482C8-4E51-46CB-BB01-7AB76399F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520" y="1225626"/>
                <a:ext cx="3850101" cy="646331"/>
              </a:xfrm>
              <a:prstGeom prst="rect">
                <a:avLst/>
              </a:prstGeom>
              <a:blipFill>
                <a:blip r:embed="rId11"/>
                <a:stretch>
                  <a:fillRect l="-1426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BE9649-6384-412F-8890-D3B9677DC0A4}"/>
                  </a:ext>
                </a:extLst>
              </p:cNvPr>
              <p:cNvSpPr txBox="1"/>
              <p:nvPr/>
            </p:nvSpPr>
            <p:spPr>
              <a:xfrm>
                <a:off x="5159012" y="2054584"/>
                <a:ext cx="38501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, then f(1)=0. So (x-1) is a factor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EBE9649-6384-412F-8890-D3B9677DC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012" y="2054584"/>
                <a:ext cx="3850101" cy="646331"/>
              </a:xfrm>
              <a:prstGeom prst="rect">
                <a:avLst/>
              </a:prstGeom>
              <a:blipFill>
                <a:blip r:embed="rId12"/>
                <a:stretch>
                  <a:fillRect l="-1266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A8258D2-8161-402D-BAF8-AB42A2ABFA27}"/>
                  </a:ext>
                </a:extLst>
              </p:cNvPr>
              <p:cNvSpPr txBox="1"/>
              <p:nvPr/>
            </p:nvSpPr>
            <p:spPr>
              <a:xfrm>
                <a:off x="5159012" y="2986566"/>
                <a:ext cx="38501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+13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, then f(4)=0. So (x-4) is a factor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A8258D2-8161-402D-BAF8-AB42A2ABF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012" y="2986566"/>
                <a:ext cx="3850101" cy="646331"/>
              </a:xfrm>
              <a:prstGeom prst="rect">
                <a:avLst/>
              </a:prstGeom>
              <a:blipFill>
                <a:blip r:embed="rId13"/>
                <a:stretch>
                  <a:fillRect l="-1266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BAF65B-6BA5-48ED-8FF5-24D70F30F38C}"/>
                  </a:ext>
                </a:extLst>
              </p:cNvPr>
              <p:cNvSpPr txBox="1"/>
              <p:nvPr/>
            </p:nvSpPr>
            <p:spPr>
              <a:xfrm>
                <a:off x="5159012" y="4790460"/>
                <a:ext cx="3850101" cy="657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−45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, then f(-3)=0. So (x+3) is a factor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BAF65B-6BA5-48ED-8FF5-24D70F30F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012" y="4790460"/>
                <a:ext cx="3850101" cy="657296"/>
              </a:xfrm>
              <a:prstGeom prst="rect">
                <a:avLst/>
              </a:prstGeom>
              <a:blipFill>
                <a:blip r:embed="rId14"/>
                <a:stretch>
                  <a:fillRect l="-1266" t="-5556" r="-2690" b="-12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024CED-ADFC-4D57-956F-DD5FAEF4E606}"/>
                  </a:ext>
                </a:extLst>
              </p:cNvPr>
              <p:cNvSpPr txBox="1"/>
              <p:nvPr/>
            </p:nvSpPr>
            <p:spPr>
              <a:xfrm>
                <a:off x="5159012" y="5690808"/>
                <a:ext cx="38501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, then f(2)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0. So (x-2) is NOT a factor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024CED-ADFC-4D57-956F-DD5FAEF4E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012" y="5690808"/>
                <a:ext cx="3850101" cy="646331"/>
              </a:xfrm>
              <a:prstGeom prst="rect">
                <a:avLst/>
              </a:prstGeom>
              <a:blipFill>
                <a:blip r:embed="rId15"/>
                <a:stretch>
                  <a:fillRect l="-1266" t="-5660" r="-63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23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1683</TotalTime>
  <Words>723</Words>
  <Application>Microsoft Office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Polynomials 5:  The Factor theorem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2018-07-27T06:28:28Z</dcterms:modified>
</cp:coreProperties>
</file>