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7" r:id="rId4"/>
    <p:sldId id="30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>
        <p:scale>
          <a:sx n="60" d="100"/>
          <a:sy n="60" d="100"/>
        </p:scale>
        <p:origin x="1746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3.png"/><Relationship Id="rId3" Type="http://schemas.openxmlformats.org/officeDocument/2006/relationships/image" Target="../media/image11.png"/><Relationship Id="rId7" Type="http://schemas.openxmlformats.org/officeDocument/2006/relationships/image" Target="../media/image19.png"/><Relationship Id="rId12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2.png"/><Relationship Id="rId5" Type="http://schemas.openxmlformats.org/officeDocument/2006/relationships/image" Target="../media/image17.png"/><Relationship Id="rId10" Type="http://schemas.openxmlformats.org/officeDocument/2006/relationships/image" Target="../media/image21.png"/><Relationship Id="rId4" Type="http://schemas.openxmlformats.org/officeDocument/2006/relationships/image" Target="../media/image16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005" y="156920"/>
            <a:ext cx="898294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Polynomials 6: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The Factor theorem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AA975D9-EC85-4013-BCB9-551D4095E4EE}"/>
                  </a:ext>
                </a:extLst>
              </p:cNvPr>
              <p:cNvSpPr txBox="1"/>
              <p:nvPr/>
            </p:nvSpPr>
            <p:spPr>
              <a:xfrm>
                <a:off x="1941122" y="3677413"/>
                <a:ext cx="4828674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iven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that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000" b="0" i="0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+18, 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value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AA975D9-EC85-4013-BCB9-551D4095E4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1122" y="3677413"/>
                <a:ext cx="4828674" cy="615553"/>
              </a:xfrm>
              <a:prstGeom prst="rect">
                <a:avLst/>
              </a:prstGeom>
              <a:blipFill>
                <a:blip r:embed="rId7"/>
                <a:stretch>
                  <a:fillRect b="-49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B3E3142-9AC0-4297-848B-B215EDA4A8F2}"/>
                  </a:ext>
                </a:extLst>
              </p:cNvPr>
              <p:cNvSpPr txBox="1"/>
              <p:nvPr/>
            </p:nvSpPr>
            <p:spPr>
              <a:xfrm>
                <a:off x="1941122" y="4436966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iven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that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000" b="0" i="0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, 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possible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values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B3E3142-9AC0-4297-848B-B215EDA4A8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1122" y="4436966"/>
                <a:ext cx="4572000" cy="923330"/>
              </a:xfrm>
              <a:prstGeom prst="rect">
                <a:avLst/>
              </a:prstGeom>
              <a:blipFill>
                <a:blip r:embed="rId8"/>
                <a:stretch>
                  <a:fillRect b="-119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E1CB98B-31E7-4A4B-82F4-D087ECACF5C1}"/>
                  </a:ext>
                </a:extLst>
              </p:cNvPr>
              <p:cNvSpPr txBox="1"/>
              <p:nvPr/>
            </p:nvSpPr>
            <p:spPr>
              <a:xfrm>
                <a:off x="1941122" y="5464578"/>
                <a:ext cx="5117432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iven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that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and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are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factors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000" b="0" i="0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+6, 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values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and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E1CB98B-31E7-4A4B-82F4-D087ECACF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1122" y="5464578"/>
                <a:ext cx="5117432" cy="615553"/>
              </a:xfrm>
              <a:prstGeom prst="rect">
                <a:avLst/>
              </a:prstGeom>
              <a:blipFill>
                <a:blip r:embed="rId9"/>
                <a:stretch>
                  <a:fillRect b="-49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23B9DC9-A3F9-4B58-89A9-DC55AAA05F03}"/>
                  </a:ext>
                </a:extLst>
              </p:cNvPr>
              <p:cNvSpPr txBox="1"/>
              <p:nvPr/>
            </p:nvSpPr>
            <p:spPr>
              <a:xfrm>
                <a:off x="0" y="742686"/>
                <a:ext cx="4334321" cy="61337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iven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that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000" b="0" i="0" dirty="0"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value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23B9DC9-A3F9-4B58-89A9-DC55AAA05F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42686"/>
                <a:ext cx="4334321" cy="613373"/>
              </a:xfrm>
              <a:prstGeom prst="rect">
                <a:avLst/>
              </a:prstGeom>
              <a:blipFill>
                <a:blip r:embed="rId2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3DBCB73-DA9B-481C-B505-D350F8E066AD}"/>
                  </a:ext>
                </a:extLst>
              </p:cNvPr>
              <p:cNvSpPr txBox="1"/>
              <p:nvPr/>
            </p:nvSpPr>
            <p:spPr>
              <a:xfrm>
                <a:off x="4572000" y="742686"/>
                <a:ext cx="4334321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iven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that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000" b="0" i="0" dirty="0"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−9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value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3DBCB73-DA9B-481C-B505-D350F8E066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742686"/>
                <a:ext cx="4334321" cy="615553"/>
              </a:xfrm>
              <a:prstGeom prst="rect">
                <a:avLst/>
              </a:prstGeom>
              <a:blipFill>
                <a:blip r:embed="rId3"/>
                <a:stretch>
                  <a:fillRect l="-1828" b="-49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8E1E373-BF37-4880-93F2-C347F1EF4853}"/>
                  </a:ext>
                </a:extLst>
              </p:cNvPr>
              <p:cNvSpPr txBox="1"/>
              <p:nvPr/>
            </p:nvSpPr>
            <p:spPr>
              <a:xfrm>
                <a:off x="0" y="1223949"/>
                <a:ext cx="4828674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iven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that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000" b="0" i="0" dirty="0"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−18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value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8E1E373-BF37-4880-93F2-C347F1EF48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223949"/>
                <a:ext cx="4828674" cy="615553"/>
              </a:xfrm>
              <a:prstGeom prst="rect">
                <a:avLst/>
              </a:prstGeom>
              <a:blipFill>
                <a:blip r:embed="rId2"/>
                <a:stretch>
                  <a:fillRect b="-49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8C29305-26BE-4CB0-AEBC-C273AAE75F77}"/>
                  </a:ext>
                </a:extLst>
              </p:cNvPr>
              <p:cNvSpPr txBox="1"/>
              <p:nvPr/>
            </p:nvSpPr>
            <p:spPr>
              <a:xfrm>
                <a:off x="0" y="237360"/>
                <a:ext cx="4828674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iven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that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000" b="0" i="0" dirty="0"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−7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value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8C29305-26BE-4CB0-AEBC-C273AAE75F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7360"/>
                <a:ext cx="4828674" cy="615553"/>
              </a:xfrm>
              <a:prstGeom prst="rect">
                <a:avLst/>
              </a:prstGeom>
              <a:blipFill>
                <a:blip r:embed="rId3"/>
                <a:stretch>
                  <a:fillRect b="-49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BAEE27B-E5F1-4EDD-A132-CCAC54033EC8}"/>
                  </a:ext>
                </a:extLst>
              </p:cNvPr>
              <p:cNvSpPr txBox="1"/>
              <p:nvPr/>
            </p:nvSpPr>
            <p:spPr>
              <a:xfrm>
                <a:off x="0" y="2370959"/>
                <a:ext cx="4828674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iven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that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000" b="0" i="0" dirty="0"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+18, 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value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BAEE27B-E5F1-4EDD-A132-CCAC54033E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70959"/>
                <a:ext cx="4828674" cy="615553"/>
              </a:xfrm>
              <a:prstGeom prst="rect">
                <a:avLst/>
              </a:prstGeom>
              <a:blipFill>
                <a:blip r:embed="rId4"/>
                <a:stretch>
                  <a:fillRect b="-49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94A7A7D-AED2-4214-A61C-050D855C28F2}"/>
                  </a:ext>
                </a:extLst>
              </p:cNvPr>
              <p:cNvSpPr txBox="1"/>
              <p:nvPr/>
            </p:nvSpPr>
            <p:spPr>
              <a:xfrm>
                <a:off x="0" y="3429000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smtClean="0"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iven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that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000" b="0" i="0" dirty="0"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, 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possible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values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94A7A7D-AED2-4214-A61C-050D855C28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429000"/>
                <a:ext cx="4572000" cy="923330"/>
              </a:xfrm>
              <a:prstGeom prst="rect">
                <a:avLst/>
              </a:prstGeom>
              <a:blipFill>
                <a:blip r:embed="rId5"/>
                <a:stretch>
                  <a:fillRect b="-119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6150920-0F02-4AB0-9181-B00E994E372B}"/>
                  </a:ext>
                </a:extLst>
              </p:cNvPr>
              <p:cNvSpPr txBox="1"/>
              <p:nvPr/>
            </p:nvSpPr>
            <p:spPr>
              <a:xfrm>
                <a:off x="0" y="4710722"/>
                <a:ext cx="5117432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iven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that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and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000" b="0" i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are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factors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000" b="0" i="0" dirty="0"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+6, 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values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and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6150920-0F02-4AB0-9181-B00E994E37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10722"/>
                <a:ext cx="5117432" cy="615553"/>
              </a:xfrm>
              <a:prstGeom prst="rect">
                <a:avLst/>
              </a:prstGeom>
              <a:blipFill>
                <a:blip r:embed="rId6"/>
                <a:stretch>
                  <a:fillRect b="-49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9B86928-DF26-451F-B2FB-01DCF752EE36}"/>
                  </a:ext>
                </a:extLst>
              </p:cNvPr>
              <p:cNvSpPr txBox="1"/>
              <p:nvPr/>
            </p:nvSpPr>
            <p:spPr>
              <a:xfrm>
                <a:off x="0" y="5653559"/>
                <a:ext cx="5117432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iven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that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and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000" b="0" i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are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factors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000" b="0" i="0" dirty="0"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𝑎𝑥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+36, 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values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and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9B86928-DF26-451F-B2FB-01DCF752EE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653559"/>
                <a:ext cx="5117432" cy="615553"/>
              </a:xfrm>
              <a:prstGeom prst="rect">
                <a:avLst/>
              </a:prstGeom>
              <a:blipFill>
                <a:blip r:embed="rId7"/>
                <a:stretch>
                  <a:fillRect l="-715" b="-49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3718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8E1E373-BF37-4880-93F2-C347F1EF4853}"/>
                  </a:ext>
                </a:extLst>
              </p:cNvPr>
              <p:cNvSpPr txBox="1"/>
              <p:nvPr/>
            </p:nvSpPr>
            <p:spPr>
              <a:xfrm>
                <a:off x="0" y="1223949"/>
                <a:ext cx="4828674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iven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that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000" b="0" i="0" dirty="0"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−18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value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8E1E373-BF37-4880-93F2-C347F1EF48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223949"/>
                <a:ext cx="4828674" cy="615553"/>
              </a:xfrm>
              <a:prstGeom prst="rect">
                <a:avLst/>
              </a:prstGeom>
              <a:blipFill>
                <a:blip r:embed="rId2"/>
                <a:stretch>
                  <a:fillRect b="-49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8C29305-26BE-4CB0-AEBC-C273AAE75F77}"/>
                  </a:ext>
                </a:extLst>
              </p:cNvPr>
              <p:cNvSpPr txBox="1"/>
              <p:nvPr/>
            </p:nvSpPr>
            <p:spPr>
              <a:xfrm>
                <a:off x="0" y="237360"/>
                <a:ext cx="4828674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iven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that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000" b="0" i="0" dirty="0"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−7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value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8C29305-26BE-4CB0-AEBC-C273AAE75F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7360"/>
                <a:ext cx="4828674" cy="615553"/>
              </a:xfrm>
              <a:prstGeom prst="rect">
                <a:avLst/>
              </a:prstGeom>
              <a:blipFill>
                <a:blip r:embed="rId3"/>
                <a:stretch>
                  <a:fillRect b="-49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BAEE27B-E5F1-4EDD-A132-CCAC54033EC8}"/>
                  </a:ext>
                </a:extLst>
              </p:cNvPr>
              <p:cNvSpPr txBox="1"/>
              <p:nvPr/>
            </p:nvSpPr>
            <p:spPr>
              <a:xfrm>
                <a:off x="0" y="2370959"/>
                <a:ext cx="4828674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iven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that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000" b="0" i="0" dirty="0"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+18, 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value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BAEE27B-E5F1-4EDD-A132-CCAC54033E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70959"/>
                <a:ext cx="4828674" cy="615553"/>
              </a:xfrm>
              <a:prstGeom prst="rect">
                <a:avLst/>
              </a:prstGeom>
              <a:blipFill>
                <a:blip r:embed="rId4"/>
                <a:stretch>
                  <a:fillRect b="-49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6B7C3D5-6DFB-48E9-AB70-DC9E00B177F0}"/>
                  </a:ext>
                </a:extLst>
              </p:cNvPr>
              <p:cNvSpPr txBox="1"/>
              <p:nvPr/>
            </p:nvSpPr>
            <p:spPr>
              <a:xfrm>
                <a:off x="5526505" y="345081"/>
                <a:ext cx="263090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=40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6B7C3D5-6DFB-48E9-AB70-DC9E00B177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6505" y="345081"/>
                <a:ext cx="2630906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5981EA3-5C48-468E-9033-C75ACF777218}"/>
                  </a:ext>
                </a:extLst>
              </p:cNvPr>
              <p:cNvSpPr txBox="1"/>
              <p:nvPr/>
            </p:nvSpPr>
            <p:spPr>
              <a:xfrm>
                <a:off x="5530376" y="1331670"/>
                <a:ext cx="263090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5981EA3-5C48-468E-9033-C75ACF7772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0376" y="1331670"/>
                <a:ext cx="2630906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B8D6DF2-2BFE-40C9-9E29-AA21B3445D30}"/>
                  </a:ext>
                </a:extLst>
              </p:cNvPr>
              <p:cNvSpPr txBox="1"/>
              <p:nvPr/>
            </p:nvSpPr>
            <p:spPr>
              <a:xfrm>
                <a:off x="5526505" y="2484809"/>
                <a:ext cx="263090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=−16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B8D6DF2-2BFE-40C9-9E29-AA21B3445D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6505" y="2484809"/>
                <a:ext cx="2630906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94A7A7D-AED2-4214-A61C-050D855C28F2}"/>
                  </a:ext>
                </a:extLst>
              </p:cNvPr>
              <p:cNvSpPr txBox="1"/>
              <p:nvPr/>
            </p:nvSpPr>
            <p:spPr>
              <a:xfrm>
                <a:off x="0" y="3429000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smtClean="0"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iven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that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000" b="0" i="0" dirty="0"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, 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possible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values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94A7A7D-AED2-4214-A61C-050D855C28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429000"/>
                <a:ext cx="4572000" cy="923330"/>
              </a:xfrm>
              <a:prstGeom prst="rect">
                <a:avLst/>
              </a:prstGeom>
              <a:blipFill>
                <a:blip r:embed="rId8"/>
                <a:stretch>
                  <a:fillRect b="-119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6150920-0F02-4AB0-9181-B00E994E372B}"/>
                  </a:ext>
                </a:extLst>
              </p:cNvPr>
              <p:cNvSpPr txBox="1"/>
              <p:nvPr/>
            </p:nvSpPr>
            <p:spPr>
              <a:xfrm>
                <a:off x="0" y="4710722"/>
                <a:ext cx="5117432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iven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that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and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000" b="0" i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are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factors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000" b="0" i="0" dirty="0"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+6, 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values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and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6150920-0F02-4AB0-9181-B00E994E37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10722"/>
                <a:ext cx="5117432" cy="615553"/>
              </a:xfrm>
              <a:prstGeom prst="rect">
                <a:avLst/>
              </a:prstGeom>
              <a:blipFill>
                <a:blip r:embed="rId9"/>
                <a:stretch>
                  <a:fillRect b="-49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3693D26-FA52-4359-A101-5C5C1840444D}"/>
                  </a:ext>
                </a:extLst>
              </p:cNvPr>
              <p:cNvSpPr txBox="1"/>
              <p:nvPr/>
            </p:nvSpPr>
            <p:spPr>
              <a:xfrm>
                <a:off x="4828674" y="3648562"/>
                <a:ext cx="40185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Possible</m:t>
                      </m:r>
                      <m:r>
                        <a:rPr lang="en-GB" sz="2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values</m:t>
                      </m:r>
                      <m:r>
                        <a:rPr lang="en-GB" sz="2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GB" sz="2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are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2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and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3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3693D26-FA52-4359-A101-5C5C184044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8674" y="3648562"/>
                <a:ext cx="4018548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8225DD7-A921-4DA0-9831-42C85354E912}"/>
                  </a:ext>
                </a:extLst>
              </p:cNvPr>
              <p:cNvSpPr txBox="1"/>
              <p:nvPr/>
            </p:nvSpPr>
            <p:spPr>
              <a:xfrm>
                <a:off x="5556653" y="4868560"/>
                <a:ext cx="263090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and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=−7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8225DD7-A921-4DA0-9831-42C85354E9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6653" y="4868560"/>
                <a:ext cx="2630906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9B86928-DF26-451F-B2FB-01DCF752EE36}"/>
                  </a:ext>
                </a:extLst>
              </p:cNvPr>
              <p:cNvSpPr txBox="1"/>
              <p:nvPr/>
            </p:nvSpPr>
            <p:spPr>
              <a:xfrm>
                <a:off x="0" y="5653559"/>
                <a:ext cx="5117432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iven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that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and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000" b="0" i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are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factors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000" b="0" i="0" dirty="0"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𝑎𝑥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+36, 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values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and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9B86928-DF26-451F-B2FB-01DCF752EE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653559"/>
                <a:ext cx="5117432" cy="615553"/>
              </a:xfrm>
              <a:prstGeom prst="rect">
                <a:avLst/>
              </a:prstGeom>
              <a:blipFill>
                <a:blip r:embed="rId12"/>
                <a:stretch>
                  <a:fillRect l="-715" b="-49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ECD65F5C-BCA6-4F87-A792-C5785D535DF2}"/>
                  </a:ext>
                </a:extLst>
              </p:cNvPr>
              <p:cNvSpPr txBox="1"/>
              <p:nvPr/>
            </p:nvSpPr>
            <p:spPr>
              <a:xfrm>
                <a:off x="5556653" y="5811397"/>
                <a:ext cx="263090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=13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and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=−78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ECD65F5C-BCA6-4F87-A792-C5785D535D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6653" y="5811397"/>
                <a:ext cx="2630906" cy="4001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5441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1702</TotalTime>
  <Words>451</Words>
  <Application>Microsoft Office PowerPoint</Application>
  <PresentationFormat>On-screen Show (4:3)</PresentationFormat>
  <Paragraphs>57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Polynomials 6:  The Factor theorem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Berwick, Chris</cp:lastModifiedBy>
  <cp:revision>91</cp:revision>
  <dcterms:created xsi:type="dcterms:W3CDTF">2018-01-26T08:52:52Z</dcterms:created>
  <dcterms:modified xsi:type="dcterms:W3CDTF">2018-07-13T14:51:28Z</dcterms:modified>
</cp:coreProperties>
</file>