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4" r:id="rId4"/>
    <p:sldId id="330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Prime factors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DBE75-DAB7-409C-82CD-25DC7DAB4EEB}"/>
              </a:ext>
            </a:extLst>
          </p:cNvPr>
          <p:cNvSpPr/>
          <p:nvPr/>
        </p:nvSpPr>
        <p:spPr>
          <a:xfrm>
            <a:off x="2676338" y="393457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2 is a prime factor of 27 (True / False)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3 is a prime factor of 27 (True / False)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7 is a prime factor of 27 (True / False)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52FA69-7F0E-4A27-B4AA-3323E63C5E23}"/>
              </a:ext>
            </a:extLst>
          </p:cNvPr>
          <p:cNvSpPr/>
          <p:nvPr/>
        </p:nvSpPr>
        <p:spPr>
          <a:xfrm>
            <a:off x="216040" y="142748"/>
            <a:ext cx="42353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7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6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5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4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3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1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1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3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7 is a prime factor of 27 (True / False)</a:t>
            </a:r>
          </a:p>
          <a:p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F084E-EF54-4938-8791-573B2449EA4B}"/>
              </a:ext>
            </a:extLst>
          </p:cNvPr>
          <p:cNvSpPr/>
          <p:nvPr/>
        </p:nvSpPr>
        <p:spPr>
          <a:xfrm>
            <a:off x="4692582" y="142748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/>
              <a:t>9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13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13 is a prime factor of 26 (True / False)</a:t>
            </a:r>
          </a:p>
          <a:p>
            <a:endParaRPr lang="en-GB" sz="2000" dirty="0"/>
          </a:p>
          <a:p>
            <a:r>
              <a:rPr lang="en-GB" sz="2000" dirty="0"/>
              <a:t>3 is a prime factor of 26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26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25 (True / False)</a:t>
            </a:r>
          </a:p>
          <a:p>
            <a:endParaRPr lang="en-GB" sz="2000" dirty="0"/>
          </a:p>
          <a:p>
            <a:r>
              <a:rPr lang="en-GB" sz="2000" dirty="0"/>
              <a:t>5 is a prime factor of 25 (True / False)</a:t>
            </a:r>
          </a:p>
          <a:p>
            <a:endParaRPr lang="en-GB" sz="2000" dirty="0"/>
          </a:p>
          <a:p>
            <a:r>
              <a:rPr lang="en-GB" sz="2000" dirty="0"/>
              <a:t>12.5 is a prime factor of 25 (True / False)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52FA69-7F0E-4A27-B4AA-3323E63C5E23}"/>
              </a:ext>
            </a:extLst>
          </p:cNvPr>
          <p:cNvSpPr/>
          <p:nvPr/>
        </p:nvSpPr>
        <p:spPr>
          <a:xfrm>
            <a:off x="216040" y="142748"/>
            <a:ext cx="42353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7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6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5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4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3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1 is a prime factor of 12 (True / False)</a:t>
            </a:r>
          </a:p>
          <a:p>
            <a:endParaRPr lang="en-GB" sz="2000" dirty="0"/>
          </a:p>
          <a:p>
            <a:r>
              <a:rPr lang="en-GB" sz="2000" dirty="0"/>
              <a:t>1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3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7 is a prime factor of 27 (True / False)</a:t>
            </a:r>
          </a:p>
          <a:p>
            <a:endParaRPr lang="en-GB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1F084E-EF54-4938-8791-573B2449EA4B}"/>
              </a:ext>
            </a:extLst>
          </p:cNvPr>
          <p:cNvSpPr/>
          <p:nvPr/>
        </p:nvSpPr>
        <p:spPr>
          <a:xfrm>
            <a:off x="4692582" y="142748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/>
              <a:t>9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13 is a prime factor of 27 (True / False)</a:t>
            </a:r>
          </a:p>
          <a:p>
            <a:endParaRPr lang="en-GB" sz="2000" dirty="0"/>
          </a:p>
          <a:p>
            <a:r>
              <a:rPr lang="en-GB" sz="2000" dirty="0"/>
              <a:t>13 is a prime factor of 26 (True / False)</a:t>
            </a:r>
          </a:p>
          <a:p>
            <a:endParaRPr lang="en-GB" sz="2000" dirty="0"/>
          </a:p>
          <a:p>
            <a:r>
              <a:rPr lang="en-GB" sz="2000" dirty="0"/>
              <a:t>3 is a prime factor of 26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26 (True / False)</a:t>
            </a:r>
          </a:p>
          <a:p>
            <a:endParaRPr lang="en-GB" sz="2000" dirty="0"/>
          </a:p>
          <a:p>
            <a:r>
              <a:rPr lang="en-GB" sz="2000" dirty="0"/>
              <a:t>2 is a prime factor of 25 (True / False)</a:t>
            </a:r>
          </a:p>
          <a:p>
            <a:endParaRPr lang="en-GB" sz="2000" dirty="0"/>
          </a:p>
          <a:p>
            <a:r>
              <a:rPr lang="en-GB" sz="2000" dirty="0"/>
              <a:t>5 is a prime factor of 25 (True / False)</a:t>
            </a:r>
          </a:p>
          <a:p>
            <a:endParaRPr lang="en-GB" sz="2000" dirty="0"/>
          </a:p>
          <a:p>
            <a:r>
              <a:rPr lang="en-GB" sz="2000" dirty="0"/>
              <a:t>12.5 is a prime factor of 25 (True / False)</a:t>
            </a:r>
          </a:p>
          <a:p>
            <a:endParaRPr lang="en-GB" sz="2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10DF40-4B52-47E4-B5C5-7E2BA0A475BF}"/>
              </a:ext>
            </a:extLst>
          </p:cNvPr>
          <p:cNvSpPr/>
          <p:nvPr/>
        </p:nvSpPr>
        <p:spPr>
          <a:xfrm>
            <a:off x="3516923" y="142748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2EAE6B1-AC34-4153-912A-41572C5A6B1D}"/>
              </a:ext>
            </a:extLst>
          </p:cNvPr>
          <p:cNvSpPr/>
          <p:nvPr/>
        </p:nvSpPr>
        <p:spPr>
          <a:xfrm>
            <a:off x="3516923" y="757372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1289CC-AD73-4DE9-8D6E-0869572F5139}"/>
              </a:ext>
            </a:extLst>
          </p:cNvPr>
          <p:cNvSpPr/>
          <p:nvPr/>
        </p:nvSpPr>
        <p:spPr>
          <a:xfrm>
            <a:off x="3516923" y="1371996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318A069-6558-40A4-A256-7DA054E4108F}"/>
              </a:ext>
            </a:extLst>
          </p:cNvPr>
          <p:cNvSpPr/>
          <p:nvPr/>
        </p:nvSpPr>
        <p:spPr>
          <a:xfrm>
            <a:off x="3516923" y="1986620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D730FD7-B24C-463D-8456-2AA2DF0342F9}"/>
              </a:ext>
            </a:extLst>
          </p:cNvPr>
          <p:cNvSpPr/>
          <p:nvPr/>
        </p:nvSpPr>
        <p:spPr>
          <a:xfrm>
            <a:off x="2795117" y="2586172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91003A1-4A39-4056-A5BA-EAC53BAEEA57}"/>
              </a:ext>
            </a:extLst>
          </p:cNvPr>
          <p:cNvSpPr/>
          <p:nvPr/>
        </p:nvSpPr>
        <p:spPr>
          <a:xfrm>
            <a:off x="2815215" y="3148651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762156D-B98E-4D7F-A5C1-F9939AD0D085}"/>
              </a:ext>
            </a:extLst>
          </p:cNvPr>
          <p:cNvSpPr/>
          <p:nvPr/>
        </p:nvSpPr>
        <p:spPr>
          <a:xfrm>
            <a:off x="3516923" y="3771878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44A0737-4C75-4969-B694-5C59695BE84C}"/>
              </a:ext>
            </a:extLst>
          </p:cNvPr>
          <p:cNvSpPr/>
          <p:nvPr/>
        </p:nvSpPr>
        <p:spPr>
          <a:xfrm>
            <a:off x="3516923" y="4401741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C36A4F-3A1C-4DD5-87EC-538032470466}"/>
              </a:ext>
            </a:extLst>
          </p:cNvPr>
          <p:cNvSpPr/>
          <p:nvPr/>
        </p:nvSpPr>
        <p:spPr>
          <a:xfrm>
            <a:off x="3537021" y="4985531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75012E-921C-4B57-B384-804759866A09}"/>
              </a:ext>
            </a:extLst>
          </p:cNvPr>
          <p:cNvSpPr/>
          <p:nvPr/>
        </p:nvSpPr>
        <p:spPr>
          <a:xfrm>
            <a:off x="2795117" y="5605869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193077B-EDF1-4683-BC21-8809651EF39E}"/>
              </a:ext>
            </a:extLst>
          </p:cNvPr>
          <p:cNvSpPr/>
          <p:nvPr/>
        </p:nvSpPr>
        <p:spPr>
          <a:xfrm>
            <a:off x="3537021" y="6214779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E87231-384B-4FB9-90CC-F819EFE7983D}"/>
              </a:ext>
            </a:extLst>
          </p:cNvPr>
          <p:cNvSpPr/>
          <p:nvPr/>
        </p:nvSpPr>
        <p:spPr>
          <a:xfrm>
            <a:off x="7990114" y="142748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C7C5D9-F22A-45CD-A41B-4552523E058D}"/>
              </a:ext>
            </a:extLst>
          </p:cNvPr>
          <p:cNvSpPr/>
          <p:nvPr/>
        </p:nvSpPr>
        <p:spPr>
          <a:xfrm>
            <a:off x="8110694" y="757372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388CE3-8F94-4E1F-8FF9-5E14E726771D}"/>
              </a:ext>
            </a:extLst>
          </p:cNvPr>
          <p:cNvSpPr/>
          <p:nvPr/>
        </p:nvSpPr>
        <p:spPr>
          <a:xfrm>
            <a:off x="7450852" y="1371995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BE686ED-434C-4DD2-95E9-E5515B0DB879}"/>
              </a:ext>
            </a:extLst>
          </p:cNvPr>
          <p:cNvSpPr/>
          <p:nvPr/>
        </p:nvSpPr>
        <p:spPr>
          <a:xfrm>
            <a:off x="7990114" y="1986619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2108E4C-3AA8-4617-9650-786C9E3FFE38}"/>
              </a:ext>
            </a:extLst>
          </p:cNvPr>
          <p:cNvSpPr/>
          <p:nvPr/>
        </p:nvSpPr>
        <p:spPr>
          <a:xfrm>
            <a:off x="7316876" y="2586172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09B9C0F-2253-481C-A1F2-F83024ADA990}"/>
              </a:ext>
            </a:extLst>
          </p:cNvPr>
          <p:cNvSpPr/>
          <p:nvPr/>
        </p:nvSpPr>
        <p:spPr>
          <a:xfrm>
            <a:off x="7995139" y="3164119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914375A-8081-43B3-9C7D-F5F9881387FB}"/>
              </a:ext>
            </a:extLst>
          </p:cNvPr>
          <p:cNvSpPr/>
          <p:nvPr/>
        </p:nvSpPr>
        <p:spPr>
          <a:xfrm>
            <a:off x="7316876" y="3800349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D320ABB-99FC-4BB7-9608-D0FF7A976DF0}"/>
              </a:ext>
            </a:extLst>
          </p:cNvPr>
          <p:cNvSpPr/>
          <p:nvPr/>
        </p:nvSpPr>
        <p:spPr>
          <a:xfrm>
            <a:off x="8291565" y="4445577"/>
            <a:ext cx="602902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73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2D3A87-34C5-45F9-8BE8-27EAC622CEE9}"/>
              </a:ext>
            </a:extLst>
          </p:cNvPr>
          <p:cNvSpPr/>
          <p:nvPr/>
        </p:nvSpPr>
        <p:spPr>
          <a:xfrm>
            <a:off x="380595" y="982176"/>
            <a:ext cx="58292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9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1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7 is a prime factor of 36 (True / False)</a:t>
            </a: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2D3A87-34C5-45F9-8BE8-27EAC622CEE9}"/>
              </a:ext>
            </a:extLst>
          </p:cNvPr>
          <p:cNvSpPr/>
          <p:nvPr/>
        </p:nvSpPr>
        <p:spPr>
          <a:xfrm>
            <a:off x="380595" y="982176"/>
            <a:ext cx="58292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9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1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 is a prime factor of 36 (True /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7 is a prime factor of 36 (True / False)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C95942-05E6-4713-9ED4-37E0C327905E}"/>
              </a:ext>
            </a:extLst>
          </p:cNvPr>
          <p:cNvSpPr/>
          <p:nvPr/>
        </p:nvSpPr>
        <p:spPr>
          <a:xfrm>
            <a:off x="3499893" y="982176"/>
            <a:ext cx="680221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373C4F0-F146-4D2C-A915-681772BE08D3}"/>
              </a:ext>
            </a:extLst>
          </p:cNvPr>
          <p:cNvSpPr/>
          <p:nvPr/>
        </p:nvSpPr>
        <p:spPr>
          <a:xfrm>
            <a:off x="4335581" y="2109266"/>
            <a:ext cx="680221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6073E7-5B8B-4C3B-A551-2A938082D733}"/>
              </a:ext>
            </a:extLst>
          </p:cNvPr>
          <p:cNvSpPr/>
          <p:nvPr/>
        </p:nvSpPr>
        <p:spPr>
          <a:xfrm>
            <a:off x="4335581" y="3226308"/>
            <a:ext cx="680221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990CDF-2D6E-42CE-AF46-8CCDC3C8D9C1}"/>
              </a:ext>
            </a:extLst>
          </p:cNvPr>
          <p:cNvSpPr/>
          <p:nvPr/>
        </p:nvSpPr>
        <p:spPr>
          <a:xfrm>
            <a:off x="3499892" y="4279710"/>
            <a:ext cx="680221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5D1F37-A9DB-4931-9526-2F655AC04538}"/>
              </a:ext>
            </a:extLst>
          </p:cNvPr>
          <p:cNvSpPr/>
          <p:nvPr/>
        </p:nvSpPr>
        <p:spPr>
          <a:xfrm>
            <a:off x="4335580" y="5429922"/>
            <a:ext cx="680221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1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2123</TotalTime>
  <Words>650</Words>
  <Application>Microsoft Office PowerPoint</Application>
  <PresentationFormat>On-screen Show (4:3)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Factors, multiple, primes:  Prime factors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102</cp:revision>
  <dcterms:created xsi:type="dcterms:W3CDTF">2018-01-26T08:52:52Z</dcterms:created>
  <dcterms:modified xsi:type="dcterms:W3CDTF">2018-07-31T08:07:48Z</dcterms:modified>
</cp:coreProperties>
</file>