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0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Inequalities: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Solving Quadratic Inequalities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EEB6F64-6287-497F-83C3-519D334822FB}"/>
              </a:ext>
            </a:extLst>
          </p:cNvPr>
          <p:cNvCxnSpPr/>
          <p:nvPr/>
        </p:nvCxnSpPr>
        <p:spPr>
          <a:xfrm>
            <a:off x="4306529" y="613533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5A0065D-E004-4071-8E5F-3E25D6C86E6D}"/>
                  </a:ext>
                </a:extLst>
              </p:cNvPr>
              <p:cNvSpPr/>
              <p:nvPr/>
            </p:nvSpPr>
            <p:spPr>
              <a:xfrm>
                <a:off x="2285999" y="3939068"/>
                <a:ext cx="4572000" cy="169456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+6&gt;0</m:t>
                    </m:r>
                  </m:oMath>
                </a14:m>
                <a:r>
                  <a:rPr lang="en-GB" sz="2400" dirty="0">
                    <a:solidFill>
                      <a:schemeClr val="bg1"/>
                    </a:solidFill>
                  </a:rPr>
                  <a:t> 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+6≥0</m:t>
                    </m:r>
                  </m:oMath>
                </a14:m>
                <a:r>
                  <a:rPr lang="en-GB" sz="2400" dirty="0">
                    <a:solidFill>
                      <a:schemeClr val="bg1"/>
                    </a:solidFill>
                  </a:rPr>
                  <a:t> 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+6≤0</m:t>
                    </m:r>
                  </m:oMath>
                </a14:m>
                <a:r>
                  <a:rPr lang="en-GB" sz="2400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5A0065D-E004-4071-8E5F-3E25D6C86E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9" y="3939068"/>
                <a:ext cx="4572000" cy="169456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459995" y="783136"/>
                <a:ext cx="343472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800" dirty="0"/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+8&gt;0</m:t>
                    </m:r>
                    <m:r>
                      <m:rPr>
                        <m:nor/>
                      </m:rPr>
                      <a:rPr lang="en-GB" sz="2800" dirty="0"/>
                      <m:t> 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95" y="783136"/>
                <a:ext cx="3434723" cy="430887"/>
              </a:xfrm>
              <a:prstGeom prst="rect">
                <a:avLst/>
              </a:prstGeom>
              <a:blipFill>
                <a:blip r:embed="rId2"/>
                <a:stretch>
                  <a:fillRect l="-6206"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798946" y="6488668"/>
            <a:ext cx="134505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@PixiMaths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06FF83D-949D-46A1-B77D-0C96D2CFB574}"/>
                  </a:ext>
                </a:extLst>
              </p:cNvPr>
              <p:cNvSpPr txBox="1"/>
              <p:nvPr/>
            </p:nvSpPr>
            <p:spPr>
              <a:xfrm>
                <a:off x="5107703" y="783136"/>
                <a:ext cx="343472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800" dirty="0"/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+8≤</m:t>
                    </m:r>
                    <m:r>
                      <m:rPr>
                        <m:nor/>
                      </m:rPr>
                      <a:rPr lang="en-GB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m:rPr>
                        <m:nor/>
                      </m:rPr>
                      <a:rPr lang="en-GB" sz="2800" dirty="0"/>
                      <m:t> 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06FF83D-949D-46A1-B77D-0C96D2CFB5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7703" y="783136"/>
                <a:ext cx="3434723" cy="430887"/>
              </a:xfrm>
              <a:prstGeom prst="rect">
                <a:avLst/>
              </a:prstGeom>
              <a:blipFill>
                <a:blip r:embed="rId3"/>
                <a:stretch>
                  <a:fillRect l="-6394"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7215E310-F579-4363-9198-D6B26D8C497D}"/>
              </a:ext>
            </a:extLst>
          </p:cNvPr>
          <p:cNvSpPr txBox="1"/>
          <p:nvPr/>
        </p:nvSpPr>
        <p:spPr>
          <a:xfrm>
            <a:off x="7798946" y="6488668"/>
            <a:ext cx="134505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@PixiMaths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8C0BABE-3D20-4CB7-AD8C-4574192EF434}"/>
                  </a:ext>
                </a:extLst>
              </p:cNvPr>
              <p:cNvSpPr txBox="1"/>
              <p:nvPr/>
            </p:nvSpPr>
            <p:spPr>
              <a:xfrm>
                <a:off x="595833" y="176987"/>
                <a:ext cx="2388154" cy="62483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dirty="0"/>
                  <a:t>Solve: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+6&gt;0</m:t>
                    </m:r>
                  </m:oMath>
                </a14:m>
                <a:r>
                  <a:rPr lang="en-GB" sz="24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+6≥0</m:t>
                    </m:r>
                  </m:oMath>
                </a14:m>
                <a:r>
                  <a:rPr lang="en-GB" sz="24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+6≤0</m:t>
                    </m:r>
                  </m:oMath>
                </a14:m>
                <a:r>
                  <a:rPr lang="en-GB" sz="24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+6&lt;0</m:t>
                    </m:r>
                  </m:oMath>
                </a14:m>
                <a:r>
                  <a:rPr lang="en-GB" sz="24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−6&lt;0</m:t>
                    </m:r>
                  </m:oMath>
                </a14:m>
                <a:r>
                  <a:rPr lang="en-GB" sz="24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−6&gt;0</m:t>
                    </m:r>
                  </m:oMath>
                </a14:m>
                <a:r>
                  <a:rPr lang="en-GB" sz="24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−6&gt;0</m:t>
                    </m:r>
                  </m:oMath>
                </a14:m>
                <a:r>
                  <a:rPr lang="en-GB" sz="24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−12&gt;0</m:t>
                    </m:r>
                  </m:oMath>
                </a14:m>
                <a:r>
                  <a:rPr lang="en-GB" sz="24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−12≥0</m:t>
                    </m:r>
                  </m:oMath>
                </a14:m>
                <a:r>
                  <a:rPr lang="en-GB" sz="24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−12≤0</m:t>
                    </m:r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8C0BABE-3D20-4CB7-AD8C-4574192EF4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33" y="176987"/>
                <a:ext cx="2388154" cy="6248314"/>
              </a:xfrm>
              <a:prstGeom prst="rect">
                <a:avLst/>
              </a:prstGeom>
              <a:blipFill>
                <a:blip r:embed="rId2"/>
                <a:stretch>
                  <a:fillRect l="-40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A30A7F0-376B-4259-95C9-03493062AD51}"/>
                  </a:ext>
                </a:extLst>
              </p:cNvPr>
              <p:cNvSpPr txBox="1"/>
              <p:nvPr/>
            </p:nvSpPr>
            <p:spPr>
              <a:xfrm>
                <a:off x="595833" y="176987"/>
                <a:ext cx="2388154" cy="62483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dirty="0"/>
                  <a:t>Solve: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+6&gt;0</m:t>
                    </m:r>
                  </m:oMath>
                </a14:m>
                <a:r>
                  <a:rPr lang="en-GB" sz="24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+6≥0</m:t>
                    </m:r>
                  </m:oMath>
                </a14:m>
                <a:r>
                  <a:rPr lang="en-GB" sz="24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+6≤0</m:t>
                    </m:r>
                  </m:oMath>
                </a14:m>
                <a:r>
                  <a:rPr lang="en-GB" sz="24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+6&lt;0</m:t>
                    </m:r>
                  </m:oMath>
                </a14:m>
                <a:r>
                  <a:rPr lang="en-GB" sz="24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−6&lt;0</m:t>
                    </m:r>
                  </m:oMath>
                </a14:m>
                <a:r>
                  <a:rPr lang="en-GB" sz="24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−6&gt;0</m:t>
                    </m:r>
                  </m:oMath>
                </a14:m>
                <a:r>
                  <a:rPr lang="en-GB" sz="24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−6&gt;0</m:t>
                    </m:r>
                  </m:oMath>
                </a14:m>
                <a:r>
                  <a:rPr lang="en-GB" sz="24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−12&gt;0</m:t>
                    </m:r>
                  </m:oMath>
                </a14:m>
                <a:r>
                  <a:rPr lang="en-GB" sz="24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−12≥0</m:t>
                    </m:r>
                  </m:oMath>
                </a14:m>
                <a:r>
                  <a:rPr lang="en-GB" sz="24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−12≤0</m:t>
                    </m:r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A30A7F0-376B-4259-95C9-03493062A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33" y="176987"/>
                <a:ext cx="2388154" cy="6248314"/>
              </a:xfrm>
              <a:prstGeom prst="rect">
                <a:avLst/>
              </a:prstGeom>
              <a:blipFill>
                <a:blip r:embed="rId2"/>
                <a:stretch>
                  <a:fillRect l="-40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99FF3A4D-F310-417C-ABFC-8CB72D8EB59C}"/>
              </a:ext>
            </a:extLst>
          </p:cNvPr>
          <p:cNvSpPr txBox="1"/>
          <p:nvPr/>
        </p:nvSpPr>
        <p:spPr>
          <a:xfrm>
            <a:off x="7798946" y="6488668"/>
            <a:ext cx="134505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@PixiMaths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8EA46ED-CB4C-408A-940B-74FA88D7D95A}"/>
                  </a:ext>
                </a:extLst>
              </p:cNvPr>
              <p:cNvSpPr txBox="1"/>
              <p:nvPr/>
            </p:nvSpPr>
            <p:spPr>
              <a:xfrm>
                <a:off x="3662515" y="176987"/>
                <a:ext cx="2361993" cy="62538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50" dirty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&lt;−3,</m:t>
                    </m:r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&gt;−2</m:t>
                    </m:r>
                  </m:oMath>
                </a14:m>
                <a:r>
                  <a:rPr lang="en-GB" sz="2450" dirty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≤−3,</m:t>
                    </m:r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≥−2</m:t>
                    </m:r>
                  </m:oMath>
                </a14:m>
                <a:r>
                  <a:rPr lang="en-GB" sz="2450" dirty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−3≤</m:t>
                    </m:r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≤−2</m:t>
                    </m:r>
                  </m:oMath>
                </a14:m>
                <a:r>
                  <a:rPr lang="en-GB" sz="2450" dirty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−3&lt;</m:t>
                    </m:r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&lt;−2</m:t>
                    </m:r>
                  </m:oMath>
                </a14:m>
                <a:r>
                  <a:rPr lang="en-GB" sz="2450" dirty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−3&lt;</m:t>
                    </m:r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&lt;2</m:t>
                    </m:r>
                  </m:oMath>
                </a14:m>
                <a:r>
                  <a:rPr lang="en-GB" sz="2450" dirty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&lt;−3,</m:t>
                    </m:r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&gt;2</m:t>
                    </m:r>
                  </m:oMath>
                </a14:m>
                <a:r>
                  <a:rPr lang="en-GB" sz="2450" dirty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&lt;−2,</m:t>
                    </m:r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&gt;3</m:t>
                    </m:r>
                  </m:oMath>
                </a14:m>
                <a:r>
                  <a:rPr lang="en-GB" sz="2450" dirty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&lt;−3,</m:t>
                    </m:r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&gt;4</m:t>
                    </m:r>
                  </m:oMath>
                </a14:m>
                <a:r>
                  <a:rPr lang="en-GB" sz="2450" dirty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≤−3,</m:t>
                    </m:r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≥4</m:t>
                    </m:r>
                  </m:oMath>
                </a14:m>
                <a:r>
                  <a:rPr lang="en-GB" sz="2450" dirty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−4≤</m:t>
                    </m:r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5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r>
                  <a:rPr lang="en-GB" sz="245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8EA46ED-CB4C-408A-940B-74FA88D7D9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515" y="176987"/>
                <a:ext cx="2361993" cy="62538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8575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1616</TotalTime>
  <Words>269</Words>
  <Application>Microsoft Office PowerPoint</Application>
  <PresentationFormat>On-screen Show (4:3)</PresentationFormat>
  <Paragraphs>52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Inequalities: Solving Quadratic Inequalities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80</cp:revision>
  <dcterms:created xsi:type="dcterms:W3CDTF">2018-01-26T08:52:52Z</dcterms:created>
  <dcterms:modified xsi:type="dcterms:W3CDTF">2018-07-07T09:46:58Z</dcterms:modified>
</cp:coreProperties>
</file>