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6" r:id="rId2"/>
    <p:sldId id="352" r:id="rId3"/>
    <p:sldId id="355" r:id="rId4"/>
    <p:sldId id="3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50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305"/>
            <a:ext cx="904460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Revision: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Factorising quadratics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305C619-45ED-4218-8528-E19DB633CA21}"/>
                  </a:ext>
                </a:extLst>
              </p:cNvPr>
              <p:cNvSpPr/>
              <p:nvPr/>
            </p:nvSpPr>
            <p:spPr>
              <a:xfrm>
                <a:off x="3627782" y="3952315"/>
                <a:ext cx="1789043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lvl="0" defTabSz="685800">
                  <a:defRPr/>
                </a:pPr>
                <a:endParaRPr lang="en-GB" sz="2400" i="1" dirty="0">
                  <a:solidFill>
                    <a:schemeClr val="bg1"/>
                  </a:solidFill>
                </a:endParaRPr>
              </a:p>
              <a:p>
                <a:pPr defTabSz="68580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+9=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  <a:p>
                <a:pPr defTabSz="685800">
                  <a:defRPr/>
                </a:pPr>
                <a:endParaRPr lang="en-GB" sz="2400" i="1" dirty="0">
                  <a:solidFill>
                    <a:schemeClr val="bg1"/>
                  </a:solidFill>
                </a:endParaRPr>
              </a:p>
              <a:p>
                <a:pPr defTabSz="68580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−9=</m:t>
                      </m:r>
                    </m:oMath>
                  </m:oMathPara>
                </a14:m>
                <a:endParaRPr lang="en-GB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305C619-45ED-4218-8528-E19DB633CA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782" y="3952315"/>
                <a:ext cx="1789043" cy="19389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809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834174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834174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012987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012987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414EF51B-54F3-4026-803B-F2B78ED5141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8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1205" y="207943"/>
                <a:ext cx="3385970" cy="6624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−10=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−10=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05" y="207943"/>
                <a:ext cx="3385970" cy="6624891"/>
              </a:xfrm>
              <a:prstGeom prst="rect">
                <a:avLst/>
              </a:prstGeom>
              <a:blipFill>
                <a:blip r:embed="rId3"/>
                <a:stretch>
                  <a:fillRect l="-4685" t="-1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C428F3C-0B49-483D-BE2A-139C891028A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0EB2F8B-42B9-4FF9-B418-A66E39B3D561}"/>
                  </a:ext>
                </a:extLst>
              </p:cNvPr>
              <p:cNvSpPr txBox="1"/>
              <p:nvPr/>
            </p:nvSpPr>
            <p:spPr>
              <a:xfrm>
                <a:off x="4721325" y="207943"/>
                <a:ext cx="3385970" cy="7240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+6=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−50=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−50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−50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−52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−52=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0EB2F8B-42B9-4FF9-B418-A66E39B3D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325" y="207943"/>
                <a:ext cx="3385970" cy="7240444"/>
              </a:xfrm>
              <a:prstGeom prst="rect">
                <a:avLst/>
              </a:prstGeom>
              <a:blipFill>
                <a:blip r:embed="rId4"/>
                <a:stretch>
                  <a:fillRect l="-4496" t="-1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3818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66747" y="82920"/>
                <a:ext cx="3902804" cy="6624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−10=(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+10)(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−10=(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−10)(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does not factorise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−9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ad>
                      <m:radPr>
                        <m:degHide m:val="on"/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e>
                    </m:rad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)(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ad>
                      <m:radPr>
                        <m:degHide m:val="on"/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e>
                    </m:rad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</m:oMath>
                </a14:m>
                <a:r>
                  <a:rPr kumimoji="0" lang="en-GB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does not factorise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47" y="82920"/>
                <a:ext cx="3902804" cy="6624891"/>
              </a:xfrm>
              <a:prstGeom prst="rect">
                <a:avLst/>
              </a:prstGeom>
              <a:blipFill>
                <a:blip r:embed="rId3"/>
                <a:stretch>
                  <a:fillRect l="-3900" t="-1197" r="-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C428F3C-0B49-483D-BE2A-139C891028A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0EB2F8B-42B9-4FF9-B418-A66E39B3D561}"/>
                  </a:ext>
                </a:extLst>
              </p:cNvPr>
              <p:cNvSpPr txBox="1"/>
              <p:nvPr/>
            </p:nvSpPr>
            <p:spPr>
              <a:xfrm>
                <a:off x="4469730" y="82920"/>
                <a:ext cx="4674270" cy="7240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+4=(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+5=</m:t>
                    </m:r>
                  </m:oMath>
                </a14:m>
                <a:r>
                  <a:rPr kumimoji="0" lang="en-GB" sz="20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does not factorise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+6=(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−6)(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ad>
                      <m:radPr>
                        <m:degHide m:val="on"/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</m:rad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)(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ad>
                      <m:radPr>
                        <m:degHide m:val="on"/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</m:rad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=(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ad>
                      <m:radPr>
                        <m:degHide m:val="on"/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50</m:t>
                        </m:r>
                      </m:e>
                    </m:rad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)(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−50)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−50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−50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−25)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−50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−52 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−26)(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−52=(2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−13)(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+4)</m:t>
                    </m:r>
                  </m:oMath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0EB2F8B-42B9-4FF9-B418-A66E39B3D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730" y="82920"/>
                <a:ext cx="4674270" cy="7240444"/>
              </a:xfrm>
              <a:prstGeom prst="rect">
                <a:avLst/>
              </a:prstGeom>
              <a:blipFill>
                <a:blip r:embed="rId4"/>
                <a:stretch>
                  <a:fillRect l="-3259" t="-1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435487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531</Words>
  <Application>Microsoft Office PowerPoint</Application>
  <PresentationFormat>On-screen Show (4:3)</PresentationFormat>
  <Paragraphs>106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Revision:  Factorising quadratics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113</cp:revision>
  <dcterms:created xsi:type="dcterms:W3CDTF">2018-01-26T08:52:52Z</dcterms:created>
  <dcterms:modified xsi:type="dcterms:W3CDTF">2018-12-08T19:45:22Z</dcterms:modified>
</cp:coreProperties>
</file>