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4" r:id="rId2"/>
    <p:sldId id="327" r:id="rId3"/>
    <p:sldId id="326" r:id="rId4"/>
    <p:sldId id="330" r:id="rId5"/>
    <p:sldId id="33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png"/><Relationship Id="rId7" Type="http://schemas.openxmlformats.org/officeDocument/2006/relationships/image" Target="../media/image13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png"/><Relationship Id="rId13" Type="http://schemas.openxmlformats.org/officeDocument/2006/relationships/image" Target="../media/image168.png"/><Relationship Id="rId3" Type="http://schemas.openxmlformats.org/officeDocument/2006/relationships/image" Target="../media/image158.png"/><Relationship Id="rId7" Type="http://schemas.openxmlformats.org/officeDocument/2006/relationships/image" Target="../media/image162.png"/><Relationship Id="rId12" Type="http://schemas.openxmlformats.org/officeDocument/2006/relationships/image" Target="../media/image167.png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1.png"/><Relationship Id="rId11" Type="http://schemas.openxmlformats.org/officeDocument/2006/relationships/image" Target="../media/image166.png"/><Relationship Id="rId5" Type="http://schemas.openxmlformats.org/officeDocument/2006/relationships/image" Target="../media/image160.png"/><Relationship Id="rId10" Type="http://schemas.openxmlformats.org/officeDocument/2006/relationships/image" Target="../media/image165.png"/><Relationship Id="rId4" Type="http://schemas.openxmlformats.org/officeDocument/2006/relationships/image" Target="../media/image159.png"/><Relationship Id="rId9" Type="http://schemas.openxmlformats.org/officeDocument/2006/relationships/image" Target="../media/image16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png"/><Relationship Id="rId13" Type="http://schemas.openxmlformats.org/officeDocument/2006/relationships/image" Target="../media/image168.png"/><Relationship Id="rId3" Type="http://schemas.openxmlformats.org/officeDocument/2006/relationships/image" Target="../media/image158.png"/><Relationship Id="rId7" Type="http://schemas.openxmlformats.org/officeDocument/2006/relationships/image" Target="../media/image167.png"/><Relationship Id="rId12" Type="http://schemas.openxmlformats.org/officeDocument/2006/relationships/image" Target="../media/image166.png"/><Relationship Id="rId2" Type="http://schemas.openxmlformats.org/officeDocument/2006/relationships/image" Target="../media/image1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1.png"/><Relationship Id="rId11" Type="http://schemas.openxmlformats.org/officeDocument/2006/relationships/image" Target="../media/image165.png"/><Relationship Id="rId5" Type="http://schemas.openxmlformats.org/officeDocument/2006/relationships/image" Target="../media/image160.png"/><Relationship Id="rId10" Type="http://schemas.openxmlformats.org/officeDocument/2006/relationships/image" Target="../media/image164.png"/><Relationship Id="rId4" Type="http://schemas.openxmlformats.org/officeDocument/2006/relationships/image" Target="../media/image159.png"/><Relationship Id="rId9" Type="http://schemas.openxmlformats.org/officeDocument/2006/relationships/image" Target="../media/image16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png"/><Relationship Id="rId7" Type="http://schemas.openxmlformats.org/officeDocument/2006/relationships/image" Target="../media/image17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2.png"/><Relationship Id="rId5" Type="http://schemas.openxmlformats.org/officeDocument/2006/relationships/image" Target="../media/image171.png"/><Relationship Id="rId4" Type="http://schemas.openxmlformats.org/officeDocument/2006/relationships/image" Target="../media/image17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3.png"/><Relationship Id="rId5" Type="http://schemas.openxmlformats.org/officeDocument/2006/relationships/image" Target="../media/image172.png"/><Relationship Id="rId4" Type="http://schemas.openxmlformats.org/officeDocument/2006/relationships/image" Target="../media/image1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Ready to be added?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782372" y="3870057"/>
                <a:ext cx="1090620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372" y="3870057"/>
                <a:ext cx="1090620" cy="6925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/>
              <p:nvPr/>
            </p:nvSpPr>
            <p:spPr>
              <a:xfrm>
                <a:off x="3782373" y="4862573"/>
                <a:ext cx="1090619" cy="6925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35F4222-12DF-4470-B6FE-E685EB841C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373" y="4862573"/>
                <a:ext cx="1090619" cy="6925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1" y="255049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5049"/>
                <a:ext cx="1044132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0254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0254"/>
                <a:ext cx="104413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338663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338663"/>
                <a:ext cx="1044132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3429000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429000"/>
                <a:ext cx="1044132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2" y="4570517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570517"/>
                <a:ext cx="1044132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4D2929-7FD7-47B6-B119-7D10F8C3C567}"/>
                  </a:ext>
                </a:extLst>
              </p:cNvPr>
              <p:cNvSpPr txBox="1"/>
              <p:nvPr/>
            </p:nvSpPr>
            <p:spPr>
              <a:xfrm>
                <a:off x="5365530" y="301845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4D2929-7FD7-47B6-B119-7D10F8C3C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30" y="301845"/>
                <a:ext cx="1044132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070073-FB64-466A-A239-03910B98F0BB}"/>
                  </a:ext>
                </a:extLst>
              </p:cNvPr>
              <p:cNvSpPr txBox="1"/>
              <p:nvPr/>
            </p:nvSpPr>
            <p:spPr>
              <a:xfrm>
                <a:off x="5365530" y="1320254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070073-FB64-466A-A239-03910B98F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30" y="1320254"/>
                <a:ext cx="1044132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3E3D6E-68C7-4600-8CA5-D3ADF72B9F78}"/>
                  </a:ext>
                </a:extLst>
              </p:cNvPr>
              <p:cNvSpPr txBox="1"/>
              <p:nvPr/>
            </p:nvSpPr>
            <p:spPr>
              <a:xfrm>
                <a:off x="5362837" y="2338663"/>
                <a:ext cx="1049903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D3E3D6E-68C7-4600-8CA5-D3ADF72B9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837" y="2338663"/>
                <a:ext cx="1049903" cy="6324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DEF967-D8C3-42CF-A2D5-B2A66A4CAC04}"/>
                  </a:ext>
                </a:extLst>
              </p:cNvPr>
              <p:cNvSpPr txBox="1"/>
              <p:nvPr/>
            </p:nvSpPr>
            <p:spPr>
              <a:xfrm>
                <a:off x="5370148" y="3429000"/>
                <a:ext cx="1049903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DEF967-D8C3-42CF-A2D5-B2A66A4CAC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3429000"/>
                <a:ext cx="1049903" cy="69390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29CCE9B-5B97-4383-B523-56A04565D461}"/>
                  </a:ext>
                </a:extLst>
              </p:cNvPr>
              <p:cNvSpPr txBox="1"/>
              <p:nvPr/>
            </p:nvSpPr>
            <p:spPr>
              <a:xfrm>
                <a:off x="5370148" y="4570440"/>
                <a:ext cx="1053878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29CCE9B-5B97-4383-B523-56A04565D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4570440"/>
                <a:ext cx="1053878" cy="7570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81FF5-2D78-41A4-99D6-A958CAC0BF97}"/>
                  </a:ext>
                </a:extLst>
              </p:cNvPr>
              <p:cNvSpPr txBox="1"/>
              <p:nvPr/>
            </p:nvSpPr>
            <p:spPr>
              <a:xfrm>
                <a:off x="459141" y="5668718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81FF5-2D78-41A4-99D6-A958CAC0B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5668718"/>
                <a:ext cx="1044132" cy="6938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E90B4F-0EEA-4DE2-8615-AFE81ED68FB5}"/>
                  </a:ext>
                </a:extLst>
              </p:cNvPr>
              <p:cNvSpPr txBox="1"/>
              <p:nvPr/>
            </p:nvSpPr>
            <p:spPr>
              <a:xfrm>
                <a:off x="5365531" y="5537746"/>
                <a:ext cx="1053878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3E90B4F-0EEA-4DE2-8615-AFE81ED68F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31" y="5537746"/>
                <a:ext cx="1053878" cy="75700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96659" y="252729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96659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192042" y="47173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192041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20756" y="250533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116139" y="46954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1" y="255049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5049"/>
                <a:ext cx="1044132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/>
              <p:nvPr/>
            </p:nvSpPr>
            <p:spPr>
              <a:xfrm>
                <a:off x="459142" y="1320254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AFD5FDA-1D35-4971-A80F-47DAF54B1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320254"/>
                <a:ext cx="104413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/>
              <p:nvPr/>
            </p:nvSpPr>
            <p:spPr>
              <a:xfrm>
                <a:off x="459142" y="2338663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F378C76-FD9D-4D49-A5D5-4B0FC449D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338663"/>
                <a:ext cx="1044132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/>
              <p:nvPr/>
            </p:nvSpPr>
            <p:spPr>
              <a:xfrm>
                <a:off x="459142" y="3429000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B8580F-8AA0-4757-9E2F-9F930F6D2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429000"/>
                <a:ext cx="1044132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/>
              <p:nvPr/>
            </p:nvSpPr>
            <p:spPr>
              <a:xfrm>
                <a:off x="459142" y="4570517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0FB20D6-4FE8-4F61-A79F-DCB4B0F5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570517"/>
                <a:ext cx="1044132" cy="6938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81FF5-2D78-41A4-99D6-A958CAC0BF97}"/>
                  </a:ext>
                </a:extLst>
              </p:cNvPr>
              <p:cNvSpPr txBox="1"/>
              <p:nvPr/>
            </p:nvSpPr>
            <p:spPr>
              <a:xfrm>
                <a:off x="459141" y="5668718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681FF5-2D78-41A4-99D6-A958CAC0BF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5668718"/>
                <a:ext cx="1044132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D2A36BD-84C1-477E-AD3D-FFAC1DCD2692}"/>
              </a:ext>
            </a:extLst>
          </p:cNvPr>
          <p:cNvSpPr txBox="1"/>
          <p:nvPr/>
        </p:nvSpPr>
        <p:spPr>
          <a:xfrm>
            <a:off x="2196660" y="3888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196659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660D9C-5DD4-4F63-9D90-478F3F219DE1}"/>
              </a:ext>
            </a:extLst>
          </p:cNvPr>
          <p:cNvSpPr txBox="1"/>
          <p:nvPr/>
        </p:nvSpPr>
        <p:spPr>
          <a:xfrm>
            <a:off x="2196659" y="252729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196659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CDF005-5B9D-4DC5-BEAC-80F6ECC54188}"/>
              </a:ext>
            </a:extLst>
          </p:cNvPr>
          <p:cNvSpPr txBox="1"/>
          <p:nvPr/>
        </p:nvSpPr>
        <p:spPr>
          <a:xfrm>
            <a:off x="2192042" y="471738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192041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04081C-0D09-40D1-B217-28DACD2DD059}"/>
              </a:ext>
            </a:extLst>
          </p:cNvPr>
          <p:cNvSpPr txBox="1"/>
          <p:nvPr/>
        </p:nvSpPr>
        <p:spPr>
          <a:xfrm>
            <a:off x="7120757" y="3669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5D1A26-C8D9-440F-A762-16F1D6A1266F}"/>
              </a:ext>
            </a:extLst>
          </p:cNvPr>
          <p:cNvSpPr txBox="1"/>
          <p:nvPr/>
        </p:nvSpPr>
        <p:spPr>
          <a:xfrm>
            <a:off x="7120756" y="2505330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127576-2F41-45BE-8C60-FF820DF6EEBC}"/>
              </a:ext>
            </a:extLst>
          </p:cNvPr>
          <p:cNvSpPr txBox="1"/>
          <p:nvPr/>
        </p:nvSpPr>
        <p:spPr>
          <a:xfrm>
            <a:off x="7116139" y="469541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Yes    /    No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B8041F7-95C8-4FC2-8066-6C3890C0E37D}"/>
              </a:ext>
            </a:extLst>
          </p:cNvPr>
          <p:cNvSpPr/>
          <p:nvPr/>
        </p:nvSpPr>
        <p:spPr>
          <a:xfrm>
            <a:off x="3027619" y="29767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0AF5699-3BB6-416D-A600-E32B11B8A7BE}"/>
              </a:ext>
            </a:extLst>
          </p:cNvPr>
          <p:cNvSpPr/>
          <p:nvPr/>
        </p:nvSpPr>
        <p:spPr>
          <a:xfrm>
            <a:off x="3027619" y="137780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BADF508-F8BF-40FA-B556-EBDC763F4479}"/>
              </a:ext>
            </a:extLst>
          </p:cNvPr>
          <p:cNvSpPr/>
          <p:nvPr/>
        </p:nvSpPr>
        <p:spPr>
          <a:xfrm>
            <a:off x="2192041" y="241617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4CE9152-09BD-4E8C-B1D9-BB7C017C2F68}"/>
              </a:ext>
            </a:extLst>
          </p:cNvPr>
          <p:cNvSpPr/>
          <p:nvPr/>
        </p:nvSpPr>
        <p:spPr>
          <a:xfrm>
            <a:off x="2192040" y="344311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332815C-885E-4D97-9EF1-3512D7A1BE19}"/>
              </a:ext>
            </a:extLst>
          </p:cNvPr>
          <p:cNvSpPr/>
          <p:nvPr/>
        </p:nvSpPr>
        <p:spPr>
          <a:xfrm>
            <a:off x="2182168" y="4628404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21EB245-2531-4BC3-AE54-2302C03C487A}"/>
              </a:ext>
            </a:extLst>
          </p:cNvPr>
          <p:cNvSpPr/>
          <p:nvPr/>
        </p:nvSpPr>
        <p:spPr>
          <a:xfrm>
            <a:off x="3027618" y="566871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BCF45F8-429D-451E-8366-C7FAA889C85C}"/>
              </a:ext>
            </a:extLst>
          </p:cNvPr>
          <p:cNvSpPr/>
          <p:nvPr/>
        </p:nvSpPr>
        <p:spPr>
          <a:xfrm>
            <a:off x="7116138" y="30126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854C42F-EE6D-46FD-A17C-746D75C83122}"/>
              </a:ext>
            </a:extLst>
          </p:cNvPr>
          <p:cNvSpPr/>
          <p:nvPr/>
        </p:nvSpPr>
        <p:spPr>
          <a:xfrm>
            <a:off x="7983884" y="135617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4E860FE-6CC9-4E14-B977-9865D1B39C6C}"/>
              </a:ext>
            </a:extLst>
          </p:cNvPr>
          <p:cNvSpPr/>
          <p:nvPr/>
        </p:nvSpPr>
        <p:spPr>
          <a:xfrm>
            <a:off x="7973374" y="243831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77B4340-89F7-4E07-BA4C-6D52DA8A1922}"/>
              </a:ext>
            </a:extLst>
          </p:cNvPr>
          <p:cNvSpPr/>
          <p:nvPr/>
        </p:nvSpPr>
        <p:spPr>
          <a:xfrm>
            <a:off x="7116777" y="340158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09B1BD6-28E6-46E0-AEC2-D449AFCDA0BC}"/>
              </a:ext>
            </a:extLst>
          </p:cNvPr>
          <p:cNvSpPr/>
          <p:nvPr/>
        </p:nvSpPr>
        <p:spPr>
          <a:xfrm>
            <a:off x="7973373" y="457859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D619611-DCF5-4DBA-A6BF-10748F5B798B}"/>
              </a:ext>
            </a:extLst>
          </p:cNvPr>
          <p:cNvSpPr/>
          <p:nvPr/>
        </p:nvSpPr>
        <p:spPr>
          <a:xfrm>
            <a:off x="7116137" y="562721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723C2D2-6597-4289-9E5B-2DF662F6BE3C}"/>
                  </a:ext>
                </a:extLst>
              </p:cNvPr>
              <p:cNvSpPr txBox="1"/>
              <p:nvPr/>
            </p:nvSpPr>
            <p:spPr>
              <a:xfrm>
                <a:off x="5365530" y="301845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723C2D2-6597-4289-9E5B-2DF662F6B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30" y="301845"/>
                <a:ext cx="1044132" cy="6938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D608EC3-DE3B-47ED-AC6D-9CB511EC638E}"/>
                  </a:ext>
                </a:extLst>
              </p:cNvPr>
              <p:cNvSpPr txBox="1"/>
              <p:nvPr/>
            </p:nvSpPr>
            <p:spPr>
              <a:xfrm>
                <a:off x="5365530" y="1320254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D608EC3-DE3B-47ED-AC6D-9CB511EC6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30" y="1320254"/>
                <a:ext cx="1044132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EEDA372-0112-4165-94B5-793AA6C0D2BB}"/>
                  </a:ext>
                </a:extLst>
              </p:cNvPr>
              <p:cNvSpPr txBox="1"/>
              <p:nvPr/>
            </p:nvSpPr>
            <p:spPr>
              <a:xfrm>
                <a:off x="5362837" y="2338663"/>
                <a:ext cx="1049903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EEDA372-0112-4165-94B5-793AA6C0D2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837" y="2338663"/>
                <a:ext cx="1049903" cy="63248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6DF69A7-919C-4866-A87A-8D324B2EE8A7}"/>
                  </a:ext>
                </a:extLst>
              </p:cNvPr>
              <p:cNvSpPr txBox="1"/>
              <p:nvPr/>
            </p:nvSpPr>
            <p:spPr>
              <a:xfrm>
                <a:off x="5370148" y="3429000"/>
                <a:ext cx="1049903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6DF69A7-919C-4866-A87A-8D324B2EE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3429000"/>
                <a:ext cx="1049903" cy="69390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353EAC3-95FF-4DED-89B8-D712E7412FCA}"/>
                  </a:ext>
                </a:extLst>
              </p:cNvPr>
              <p:cNvSpPr txBox="1"/>
              <p:nvPr/>
            </p:nvSpPr>
            <p:spPr>
              <a:xfrm>
                <a:off x="5370148" y="4570440"/>
                <a:ext cx="1053878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353EAC3-95FF-4DED-89B8-D712E7412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0148" y="4570440"/>
                <a:ext cx="1053878" cy="75700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AF556C-838E-4380-8BC8-0738887ABE26}"/>
                  </a:ext>
                </a:extLst>
              </p:cNvPr>
              <p:cNvSpPr txBox="1"/>
              <p:nvPr/>
            </p:nvSpPr>
            <p:spPr>
              <a:xfrm>
                <a:off x="5365531" y="5537746"/>
                <a:ext cx="1053878" cy="7570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r>
                        <a:rPr lang="en-GB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1AF556C-838E-4380-8BC8-0738887AB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531" y="5537746"/>
                <a:ext cx="1053878" cy="75700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89AA78C5-3500-419A-9442-6DBE43F5A9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5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917D4D3-3DE6-4D5A-B0F8-2DFFC52E1F5C}"/>
                  </a:ext>
                </a:extLst>
              </p:cNvPr>
              <p:cNvSpPr txBox="1"/>
              <p:nvPr/>
            </p:nvSpPr>
            <p:spPr>
              <a:xfrm>
                <a:off x="459142" y="1001110"/>
                <a:ext cx="1044132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917D4D3-3DE6-4D5A-B0F8-2DFFC52E1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01110"/>
                <a:ext cx="1044132" cy="701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/>
              <p:nvPr/>
            </p:nvSpPr>
            <p:spPr>
              <a:xfrm>
                <a:off x="459142" y="2120462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120462"/>
                <a:ext cx="1044132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/>
              <p:nvPr/>
            </p:nvSpPr>
            <p:spPr>
              <a:xfrm>
                <a:off x="459142" y="3239814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239814"/>
                <a:ext cx="1044132" cy="6938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/>
              <p:nvPr/>
            </p:nvSpPr>
            <p:spPr>
              <a:xfrm>
                <a:off x="459142" y="4359166"/>
                <a:ext cx="105490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359166"/>
                <a:ext cx="1054904" cy="632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/>
              <p:nvPr/>
            </p:nvSpPr>
            <p:spPr>
              <a:xfrm>
                <a:off x="459142" y="5478518"/>
                <a:ext cx="1049518" cy="763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478518"/>
                <a:ext cx="1049518" cy="7636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267959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267958" y="226732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2267958" y="33866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2267957" y="45193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267956" y="562538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917D4D3-3DE6-4D5A-B0F8-2DFFC52E1F5C}"/>
                  </a:ext>
                </a:extLst>
              </p:cNvPr>
              <p:cNvSpPr txBox="1"/>
              <p:nvPr/>
            </p:nvSpPr>
            <p:spPr>
              <a:xfrm>
                <a:off x="459142" y="1001110"/>
                <a:ext cx="1044132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917D4D3-3DE6-4D5A-B0F8-2DFFC52E1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01110"/>
                <a:ext cx="1044132" cy="7013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/>
              <p:nvPr/>
            </p:nvSpPr>
            <p:spPr>
              <a:xfrm>
                <a:off x="459142" y="2120462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A96B16E-BA3C-4283-937F-EF018A18C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120462"/>
                <a:ext cx="1044132" cy="6938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/>
              <p:nvPr/>
            </p:nvSpPr>
            <p:spPr>
              <a:xfrm>
                <a:off x="459142" y="3239814"/>
                <a:ext cx="104413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550F0AB-A2C8-4813-B302-4AE303D2C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3239814"/>
                <a:ext cx="1044132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/>
              <p:nvPr/>
            </p:nvSpPr>
            <p:spPr>
              <a:xfrm>
                <a:off x="459142" y="4359166"/>
                <a:ext cx="1054904" cy="6324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268D054-4DD4-4224-9391-9DBABECA9D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4359166"/>
                <a:ext cx="1054904" cy="632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/>
              <p:nvPr/>
            </p:nvSpPr>
            <p:spPr>
              <a:xfrm>
                <a:off x="459142" y="5478518"/>
                <a:ext cx="1049518" cy="763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9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+  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B4DEA8C-249D-4E19-8142-BD6BB3584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478518"/>
                <a:ext cx="1049518" cy="7636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50F01EED-34C2-4C98-ADE9-F31108CBDBCE}"/>
              </a:ext>
            </a:extLst>
          </p:cNvPr>
          <p:cNvSpPr txBox="1"/>
          <p:nvPr/>
        </p:nvSpPr>
        <p:spPr>
          <a:xfrm>
            <a:off x="2267959" y="1147977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53463A-8823-4A9C-85F1-D3B535D75585}"/>
              </a:ext>
            </a:extLst>
          </p:cNvPr>
          <p:cNvSpPr txBox="1"/>
          <p:nvPr/>
        </p:nvSpPr>
        <p:spPr>
          <a:xfrm>
            <a:off x="2267958" y="2267329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4DDB8B-E08A-4128-9DBD-EF2C444E2CA5}"/>
              </a:ext>
            </a:extLst>
          </p:cNvPr>
          <p:cNvSpPr txBox="1"/>
          <p:nvPr/>
        </p:nvSpPr>
        <p:spPr>
          <a:xfrm>
            <a:off x="2267958" y="338668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2C0123-7885-47E5-905D-37763075BBF3}"/>
              </a:ext>
            </a:extLst>
          </p:cNvPr>
          <p:cNvSpPr txBox="1"/>
          <p:nvPr/>
        </p:nvSpPr>
        <p:spPr>
          <a:xfrm>
            <a:off x="2267957" y="451933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71ED12D-51FD-42C6-A50D-0232FAD0C639}"/>
              </a:ext>
            </a:extLst>
          </p:cNvPr>
          <p:cNvSpPr txBox="1"/>
          <p:nvPr/>
        </p:nvSpPr>
        <p:spPr>
          <a:xfrm>
            <a:off x="2267956" y="562538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BD34AD3-B5B3-4F6C-889B-B15E2C6AA960}"/>
              </a:ext>
            </a:extLst>
          </p:cNvPr>
          <p:cNvSpPr/>
          <p:nvPr/>
        </p:nvSpPr>
        <p:spPr>
          <a:xfrm>
            <a:off x="2254469" y="105234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3664971-61A6-4BCB-ABF7-73069993962A}"/>
              </a:ext>
            </a:extLst>
          </p:cNvPr>
          <p:cNvSpPr/>
          <p:nvPr/>
        </p:nvSpPr>
        <p:spPr>
          <a:xfrm>
            <a:off x="3145574" y="218838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63B939B-FFDF-434E-8ADD-9426F75CDB91}"/>
              </a:ext>
            </a:extLst>
          </p:cNvPr>
          <p:cNvSpPr/>
          <p:nvPr/>
        </p:nvSpPr>
        <p:spPr>
          <a:xfrm>
            <a:off x="3132789" y="328595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81FBDA9-929B-4D02-9117-22704442C284}"/>
              </a:ext>
            </a:extLst>
          </p:cNvPr>
          <p:cNvSpPr/>
          <p:nvPr/>
        </p:nvSpPr>
        <p:spPr>
          <a:xfrm>
            <a:off x="3111768" y="4413578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F472731-C4EC-4DF3-900D-056F0D903804}"/>
              </a:ext>
            </a:extLst>
          </p:cNvPr>
          <p:cNvSpPr/>
          <p:nvPr/>
        </p:nvSpPr>
        <p:spPr>
          <a:xfrm>
            <a:off x="2254468" y="551661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038F1F-5069-4969-87AA-9E05EDD206A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3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2075</TotalTime>
  <Words>237</Words>
  <Application>Microsoft Office PowerPoint</Application>
  <PresentationFormat>On-screen Show (4:3)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Fractions:  Ready to be added?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85</cp:revision>
  <dcterms:created xsi:type="dcterms:W3CDTF">2018-01-26T08:52:52Z</dcterms:created>
  <dcterms:modified xsi:type="dcterms:W3CDTF">2018-07-24T09:56:54Z</dcterms:modified>
</cp:coreProperties>
</file>