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 ratio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64243-004A-4CCF-A9DE-1B21D2A0192C}"/>
              </a:ext>
            </a:extLst>
          </p:cNvPr>
          <p:cNvSpPr/>
          <p:nvPr/>
        </p:nvSpPr>
        <p:spPr>
          <a:xfrm>
            <a:off x="3429000" y="3724052"/>
            <a:ext cx="30115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Simplify 4 : 5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Simplify 4.5 : 5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Simplify 32 : 24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9836" y="1005594"/>
            <a:ext cx="252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Simplify         9 : 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B342AB-3053-4687-B889-FD315DB01407}"/>
              </a:ext>
            </a:extLst>
          </p:cNvPr>
          <p:cNvSpPr txBox="1"/>
          <p:nvPr/>
        </p:nvSpPr>
        <p:spPr>
          <a:xfrm>
            <a:off x="5282045" y="1005594"/>
            <a:ext cx="252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Simplify         9 : 15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C7807C-4AD8-48FC-BC4F-3E76C1779283}"/>
              </a:ext>
            </a:extLst>
          </p:cNvPr>
          <p:cNvSpPr/>
          <p:nvPr/>
        </p:nvSpPr>
        <p:spPr>
          <a:xfrm>
            <a:off x="267394" y="189566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dirty="0"/>
              <a:t>Simplify 10 : 16</a:t>
            </a:r>
          </a:p>
          <a:p>
            <a:endParaRPr lang="en-GB" sz="2200" dirty="0"/>
          </a:p>
          <a:p>
            <a:r>
              <a:rPr lang="en-GB" sz="2200" dirty="0"/>
              <a:t>Simplify 16 : 10</a:t>
            </a:r>
          </a:p>
          <a:p>
            <a:endParaRPr lang="en-GB" sz="2200" dirty="0"/>
          </a:p>
          <a:p>
            <a:r>
              <a:rPr lang="en-GB" sz="2200" dirty="0"/>
              <a:t>Simplify 8 : 10</a:t>
            </a:r>
          </a:p>
          <a:p>
            <a:endParaRPr lang="en-GB" sz="2200" dirty="0"/>
          </a:p>
          <a:p>
            <a:r>
              <a:rPr lang="en-GB" sz="2200" dirty="0"/>
              <a:t>Simplify 4 : 5</a:t>
            </a:r>
          </a:p>
          <a:p>
            <a:endParaRPr lang="en-GB" sz="2200" dirty="0"/>
          </a:p>
          <a:p>
            <a:r>
              <a:rPr lang="en-GB" sz="2200" dirty="0"/>
              <a:t>Simplify 4.5 : 5</a:t>
            </a:r>
          </a:p>
          <a:p>
            <a:endParaRPr lang="en-GB" sz="2200" dirty="0"/>
          </a:p>
          <a:p>
            <a:r>
              <a:rPr lang="en-GB" sz="2200" dirty="0"/>
              <a:t>Simplify 32 : 24</a:t>
            </a:r>
          </a:p>
          <a:p>
            <a:endParaRPr lang="en-GB" sz="2200" dirty="0"/>
          </a:p>
          <a:p>
            <a:r>
              <a:rPr lang="en-GB" sz="2200" dirty="0"/>
              <a:t>Simplify 32 : 48</a:t>
            </a:r>
          </a:p>
          <a:p>
            <a:endParaRPr lang="en-GB" sz="2200" dirty="0"/>
          </a:p>
          <a:p>
            <a:r>
              <a:rPr lang="en-GB" sz="2200" dirty="0"/>
              <a:t>Simplify 64 : 96</a:t>
            </a:r>
          </a:p>
          <a:p>
            <a:endParaRPr lang="en-GB" sz="2200" dirty="0"/>
          </a:p>
          <a:p>
            <a:r>
              <a:rPr lang="en-GB" sz="2200" dirty="0"/>
              <a:t>Simplify 64 : 96 : 20</a:t>
            </a:r>
          </a:p>
          <a:p>
            <a:endParaRPr lang="en-GB" sz="2200" dirty="0"/>
          </a:p>
          <a:p>
            <a:r>
              <a:rPr lang="en-GB" sz="2200" dirty="0"/>
              <a:t>Simplify 128 : 96 : 40</a:t>
            </a:r>
          </a:p>
        </p:txBody>
      </p:sp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C7807C-4AD8-48FC-BC4F-3E76C1779283}"/>
              </a:ext>
            </a:extLst>
          </p:cNvPr>
          <p:cNvSpPr/>
          <p:nvPr/>
        </p:nvSpPr>
        <p:spPr>
          <a:xfrm>
            <a:off x="267394" y="189566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dirty="0"/>
              <a:t>Simplify 10 : 16</a:t>
            </a:r>
          </a:p>
          <a:p>
            <a:endParaRPr lang="en-GB" sz="2200" dirty="0"/>
          </a:p>
          <a:p>
            <a:r>
              <a:rPr lang="en-GB" sz="2200" dirty="0"/>
              <a:t>Simplify 16 : 10</a:t>
            </a:r>
          </a:p>
          <a:p>
            <a:endParaRPr lang="en-GB" sz="2200" dirty="0"/>
          </a:p>
          <a:p>
            <a:r>
              <a:rPr lang="en-GB" sz="2200" dirty="0"/>
              <a:t>Simplify 8 : 10</a:t>
            </a:r>
          </a:p>
          <a:p>
            <a:endParaRPr lang="en-GB" sz="2200" dirty="0"/>
          </a:p>
          <a:p>
            <a:r>
              <a:rPr lang="en-GB" sz="2200" dirty="0"/>
              <a:t>Simplify 4 : 5</a:t>
            </a:r>
          </a:p>
          <a:p>
            <a:endParaRPr lang="en-GB" sz="2200" dirty="0"/>
          </a:p>
          <a:p>
            <a:r>
              <a:rPr lang="en-GB" sz="2200" dirty="0"/>
              <a:t>Simplify 4.5 : 5</a:t>
            </a:r>
          </a:p>
          <a:p>
            <a:endParaRPr lang="en-GB" sz="2200" dirty="0"/>
          </a:p>
          <a:p>
            <a:r>
              <a:rPr lang="en-GB" sz="2200" dirty="0"/>
              <a:t>Simplify 32 : 24</a:t>
            </a:r>
          </a:p>
          <a:p>
            <a:endParaRPr lang="en-GB" sz="2200" dirty="0"/>
          </a:p>
          <a:p>
            <a:r>
              <a:rPr lang="en-GB" sz="2200" dirty="0"/>
              <a:t>Simplify 32 : 48</a:t>
            </a:r>
          </a:p>
          <a:p>
            <a:endParaRPr lang="en-GB" sz="2200" dirty="0"/>
          </a:p>
          <a:p>
            <a:r>
              <a:rPr lang="en-GB" sz="2200" dirty="0"/>
              <a:t>Simplify 64 : 96</a:t>
            </a:r>
          </a:p>
          <a:p>
            <a:endParaRPr lang="en-GB" sz="2200" dirty="0"/>
          </a:p>
          <a:p>
            <a:r>
              <a:rPr lang="en-GB" sz="2200" dirty="0"/>
              <a:t>Simplify 64 : 96 : 20</a:t>
            </a:r>
          </a:p>
          <a:p>
            <a:endParaRPr lang="en-GB" sz="2200" dirty="0"/>
          </a:p>
          <a:p>
            <a:r>
              <a:rPr lang="en-GB" sz="2200" dirty="0"/>
              <a:t>Simplify 128 : 96 : 40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309945-A9FB-42C7-98CD-598EA170006D}"/>
              </a:ext>
            </a:extLst>
          </p:cNvPr>
          <p:cNvSpPr/>
          <p:nvPr/>
        </p:nvSpPr>
        <p:spPr>
          <a:xfrm>
            <a:off x="5140881" y="166568"/>
            <a:ext cx="155809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5 : 8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8 : 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4 : 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4 : 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9 : 10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4 : 3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2 : 3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2 : 3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16 : 24 : 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16 : 12 : 5</a:t>
            </a:r>
          </a:p>
        </p:txBody>
      </p:sp>
    </p:spTree>
    <p:extLst>
      <p:ext uri="{BB962C8B-B14F-4D97-AF65-F5344CB8AC3E}">
        <p14:creationId xmlns:p14="http://schemas.microsoft.com/office/powerpoint/2010/main" val="71322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1832</TotalTime>
  <Words>166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Ratio: Simplifying ratio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101</cp:revision>
  <dcterms:created xsi:type="dcterms:W3CDTF">2018-01-26T08:52:52Z</dcterms:created>
  <dcterms:modified xsi:type="dcterms:W3CDTF">2018-07-05T10:12:34Z</dcterms:modified>
</cp:coreProperties>
</file>