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8" r:id="rId4"/>
    <p:sldId id="30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01/07/2018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6141" y="289585"/>
            <a:ext cx="8231716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Logarithms: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Solving equations </a:t>
            </a:r>
            <a:r>
              <a:rPr lang="en-GB" sz="4400" b="1">
                <a:solidFill>
                  <a:schemeClr val="bg1"/>
                </a:solidFill>
              </a:rPr>
              <a:t>using logarithms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219941" y="6184022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D195476-7ADA-4ECC-AE75-3371C12CC9FE}"/>
                  </a:ext>
                </a:extLst>
              </p:cNvPr>
              <p:cNvSpPr txBox="1"/>
              <p:nvPr/>
            </p:nvSpPr>
            <p:spPr>
              <a:xfrm>
                <a:off x="2802589" y="4057691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D195476-7ADA-4ECC-AE75-3371C12CC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589" y="4057691"/>
                <a:ext cx="280219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E1D84E4-28DE-4901-94C9-17EB74989801}"/>
                  </a:ext>
                </a:extLst>
              </p:cNvPr>
              <p:cNvSpPr txBox="1"/>
              <p:nvPr/>
            </p:nvSpPr>
            <p:spPr>
              <a:xfrm>
                <a:off x="2802984" y="4683258"/>
                <a:ext cx="31982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2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−15=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E1D84E4-28DE-4901-94C9-17EB74989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984" y="4683258"/>
                <a:ext cx="3198209" cy="461665"/>
              </a:xfrm>
              <a:prstGeom prst="rect">
                <a:avLst/>
              </a:prstGeom>
              <a:blipFill>
                <a:blip r:embed="rId8"/>
                <a:stretch>
                  <a:fillRect l="-57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45B27AE-980F-4583-A244-FD16E58C4C2D}"/>
                  </a:ext>
                </a:extLst>
              </p:cNvPr>
              <p:cNvSpPr txBox="1"/>
              <p:nvPr/>
            </p:nvSpPr>
            <p:spPr>
              <a:xfrm>
                <a:off x="2654031" y="5433640"/>
                <a:ext cx="31982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2(7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)−</m:t>
                    </m:r>
                    <m:sSup>
                      <m:sSupPr>
                        <m:ctrlP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+3=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45B27AE-980F-4583-A244-FD16E58C4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031" y="5433640"/>
                <a:ext cx="3198209" cy="461665"/>
              </a:xfrm>
              <a:prstGeom prst="rect">
                <a:avLst/>
              </a:prstGeom>
              <a:blipFill>
                <a:blip r:embed="rId9"/>
                <a:stretch>
                  <a:fillRect l="-381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74EDFA-6B3C-4144-85D6-A9AA992CAAD0}"/>
              </a:ext>
            </a:extLst>
          </p:cNvPr>
          <p:cNvSpPr txBox="1"/>
          <p:nvPr/>
        </p:nvSpPr>
        <p:spPr>
          <a:xfrm>
            <a:off x="147484" y="618753"/>
            <a:ext cx="3775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Solve the following equations (3sf):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BABFF6-1172-401D-9B04-779C203D5813}"/>
              </a:ext>
            </a:extLst>
          </p:cNvPr>
          <p:cNvSpPr txBox="1"/>
          <p:nvPr/>
        </p:nvSpPr>
        <p:spPr>
          <a:xfrm>
            <a:off x="4745982" y="612618"/>
            <a:ext cx="3775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Solve the following equations (3sf):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BD7D800-BE6E-473C-8689-1E9FAB3EB782}"/>
                  </a:ext>
                </a:extLst>
              </p:cNvPr>
              <p:cNvSpPr txBox="1"/>
              <p:nvPr/>
            </p:nvSpPr>
            <p:spPr>
              <a:xfrm>
                <a:off x="634181" y="1730743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BD7D800-BE6E-473C-8689-1E9FAB3EB7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81" y="1730743"/>
                <a:ext cx="2802190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F2A8DBA-68F2-4BEB-95FB-FB3A6C618ACF}"/>
                  </a:ext>
                </a:extLst>
              </p:cNvPr>
              <p:cNvSpPr txBox="1"/>
              <p:nvPr/>
            </p:nvSpPr>
            <p:spPr>
              <a:xfrm>
                <a:off x="5031464" y="1730742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F2A8DBA-68F2-4BEB-95FB-FB3A6C618A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464" y="1730742"/>
                <a:ext cx="280219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458FF38-EE63-4356-B8EA-CDCA14C33904}"/>
                  </a:ext>
                </a:extLst>
              </p:cNvPr>
              <p:cNvSpPr txBox="1"/>
              <p:nvPr/>
            </p:nvSpPr>
            <p:spPr>
              <a:xfrm>
                <a:off x="566366" y="3889647"/>
                <a:ext cx="31982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−15=</m:t>
                    </m:r>
                  </m:oMath>
                </a14:m>
                <a:r>
                  <a:rPr lang="en-GB" sz="2400" dirty="0"/>
                  <a:t>0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458FF38-EE63-4356-B8EA-CDCA14C33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66" y="3889647"/>
                <a:ext cx="3198209" cy="461665"/>
              </a:xfrm>
              <a:prstGeom prst="rect">
                <a:avLst/>
              </a:prstGeom>
              <a:blipFill>
                <a:blip r:embed="rId4"/>
                <a:stretch>
                  <a:fillRect l="-571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DDBAB4-395B-4A70-A161-0F8D00D57995}"/>
                  </a:ext>
                </a:extLst>
              </p:cNvPr>
              <p:cNvSpPr txBox="1"/>
              <p:nvPr/>
            </p:nvSpPr>
            <p:spPr>
              <a:xfrm>
                <a:off x="5105474" y="3878872"/>
                <a:ext cx="31982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+3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−18=</m:t>
                    </m:r>
                  </m:oMath>
                </a14:m>
                <a:r>
                  <a:rPr lang="en-GB" sz="2400" dirty="0"/>
                  <a:t>0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EDDBAB4-395B-4A70-A161-0F8D00D57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74" y="3878872"/>
                <a:ext cx="3198209" cy="461665"/>
              </a:xfrm>
              <a:prstGeom prst="rect">
                <a:avLst/>
              </a:prstGeom>
              <a:blipFill>
                <a:blip r:embed="rId5"/>
                <a:stretch>
                  <a:fillRect l="-57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EA030E-61FD-4DBA-816A-9FC9F08167F8}"/>
                  </a:ext>
                </a:extLst>
              </p:cNvPr>
              <p:cNvSpPr txBox="1"/>
              <p:nvPr/>
            </p:nvSpPr>
            <p:spPr>
              <a:xfrm>
                <a:off x="-132737" y="177692"/>
                <a:ext cx="68285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Solve the following equations for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(3sf):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EA030E-61FD-4DBA-816A-9FC9F0816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2737" y="177692"/>
                <a:ext cx="6828503" cy="400110"/>
              </a:xfrm>
              <a:prstGeom prst="rect">
                <a:avLst/>
              </a:prstGeom>
              <a:blipFill>
                <a:blip r:embed="rId2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F3779C-C73A-4736-9895-BDCE44528C0A}"/>
                  </a:ext>
                </a:extLst>
              </p:cNvPr>
              <p:cNvSpPr txBox="1"/>
              <p:nvPr/>
            </p:nvSpPr>
            <p:spPr>
              <a:xfrm>
                <a:off x="307173" y="1845841"/>
                <a:ext cx="2802190" cy="476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F3779C-C73A-4736-9895-BDCE44528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73" y="1845841"/>
                <a:ext cx="2802190" cy="4769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27BC0F1-D5C1-4E07-82FB-B021B88330C5}"/>
                  </a:ext>
                </a:extLst>
              </p:cNvPr>
              <p:cNvSpPr txBox="1"/>
              <p:nvPr/>
            </p:nvSpPr>
            <p:spPr>
              <a:xfrm>
                <a:off x="221228" y="2482448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27BC0F1-D5C1-4E07-82FB-B021B88330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28" y="2482448"/>
                <a:ext cx="280219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5381F00-1FC2-4961-94C7-D2E4BE4F0CCF}"/>
                  </a:ext>
                </a:extLst>
              </p:cNvPr>
              <p:cNvSpPr txBox="1"/>
              <p:nvPr/>
            </p:nvSpPr>
            <p:spPr>
              <a:xfrm>
                <a:off x="117987" y="752652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5381F00-1FC2-4961-94C7-D2E4BE4F0C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752652"/>
                <a:ext cx="280219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560DA4C-4FCD-411F-83D2-B49CC9750DB4}"/>
                  </a:ext>
                </a:extLst>
              </p:cNvPr>
              <p:cNvSpPr txBox="1"/>
              <p:nvPr/>
            </p:nvSpPr>
            <p:spPr>
              <a:xfrm>
                <a:off x="294968" y="1327743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560DA4C-4FCD-411F-83D2-B49CC9750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68" y="1327743"/>
                <a:ext cx="280219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953AED4-3340-4072-BB31-4A126DC71E62}"/>
                  </a:ext>
                </a:extLst>
              </p:cNvPr>
              <p:cNvSpPr txBox="1"/>
              <p:nvPr/>
            </p:nvSpPr>
            <p:spPr>
              <a:xfrm>
                <a:off x="699101" y="3160069"/>
                <a:ext cx="31982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−15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+44=</m:t>
                    </m:r>
                  </m:oMath>
                </a14:m>
                <a:r>
                  <a:rPr lang="en-GB" sz="2400" dirty="0"/>
                  <a:t>0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953AED4-3340-4072-BB31-4A126DC71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01" y="3160069"/>
                <a:ext cx="3198209" cy="461665"/>
              </a:xfrm>
              <a:prstGeom prst="rect">
                <a:avLst/>
              </a:prstGeom>
              <a:blipFill>
                <a:blip r:embed="rId7"/>
                <a:stretch>
                  <a:fillRect l="-57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847266B-22B0-448D-AC9F-CC179A7E018E}"/>
                  </a:ext>
                </a:extLst>
              </p:cNvPr>
              <p:cNvSpPr txBox="1"/>
              <p:nvPr/>
            </p:nvSpPr>
            <p:spPr>
              <a:xfrm>
                <a:off x="699101" y="3843456"/>
                <a:ext cx="31982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−2=</m:t>
                    </m:r>
                  </m:oMath>
                </a14:m>
                <a:r>
                  <a:rPr lang="en-GB" sz="2400" dirty="0"/>
                  <a:t>0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847266B-22B0-448D-AC9F-CC179A7E0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01" y="3843456"/>
                <a:ext cx="3198209" cy="461665"/>
              </a:xfrm>
              <a:prstGeom prst="rect">
                <a:avLst/>
              </a:prstGeom>
              <a:blipFill>
                <a:blip r:embed="rId8"/>
                <a:stretch>
                  <a:fillRect l="-76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451C15F-E3A6-4C6B-B97A-21BFFBF5759A}"/>
                  </a:ext>
                </a:extLst>
              </p:cNvPr>
              <p:cNvSpPr txBox="1"/>
              <p:nvPr/>
            </p:nvSpPr>
            <p:spPr>
              <a:xfrm>
                <a:off x="699100" y="4518950"/>
                <a:ext cx="37106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2(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)−7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−4=</m:t>
                    </m:r>
                  </m:oMath>
                </a14:m>
                <a:r>
                  <a:rPr lang="en-GB" sz="2400" dirty="0"/>
                  <a:t>0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451C15F-E3A6-4C6B-B97A-21BFFBF57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00" y="4518950"/>
                <a:ext cx="3710668" cy="461665"/>
              </a:xfrm>
              <a:prstGeom prst="rect">
                <a:avLst/>
              </a:prstGeom>
              <a:blipFill>
                <a:blip r:embed="rId9"/>
                <a:stretch>
                  <a:fillRect l="-49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CB3AAEB-3917-478B-913C-A923044B4239}"/>
                  </a:ext>
                </a:extLst>
              </p:cNvPr>
              <p:cNvSpPr txBox="1"/>
              <p:nvPr/>
            </p:nvSpPr>
            <p:spPr>
              <a:xfrm>
                <a:off x="728595" y="5153255"/>
                <a:ext cx="31982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+5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−2=</m:t>
                    </m:r>
                  </m:oMath>
                </a14:m>
                <a:r>
                  <a:rPr lang="en-GB" sz="2400" dirty="0"/>
                  <a:t>0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CB3AAEB-3917-478B-913C-A923044B4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95" y="5153255"/>
                <a:ext cx="3198209" cy="461665"/>
              </a:xfrm>
              <a:prstGeom prst="rect">
                <a:avLst/>
              </a:prstGeom>
              <a:blipFill>
                <a:blip r:embed="rId10"/>
                <a:stretch>
                  <a:fillRect l="-57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8231926-C891-4293-8407-1AF80BB9E3A3}"/>
                  </a:ext>
                </a:extLst>
              </p:cNvPr>
              <p:cNvSpPr txBox="1"/>
              <p:nvPr/>
            </p:nvSpPr>
            <p:spPr>
              <a:xfrm>
                <a:off x="728595" y="5742336"/>
                <a:ext cx="31982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2(7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)−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+3=</m:t>
                    </m:r>
                  </m:oMath>
                </a14:m>
                <a:r>
                  <a:rPr lang="en-GB" sz="2400" dirty="0"/>
                  <a:t>0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8231926-C891-4293-8407-1AF80BB9E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95" y="5742336"/>
                <a:ext cx="3198209" cy="461665"/>
              </a:xfrm>
              <a:prstGeom prst="rect">
                <a:avLst/>
              </a:prstGeom>
              <a:blipFill>
                <a:blip r:embed="rId11"/>
                <a:stretch>
                  <a:fillRect l="-57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538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EA030E-61FD-4DBA-816A-9FC9F08167F8}"/>
                  </a:ext>
                </a:extLst>
              </p:cNvPr>
              <p:cNvSpPr txBox="1"/>
              <p:nvPr/>
            </p:nvSpPr>
            <p:spPr>
              <a:xfrm>
                <a:off x="-132737" y="177692"/>
                <a:ext cx="68285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Solve the following equations for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(3sf):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EA030E-61FD-4DBA-816A-9FC9F08167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2737" y="177692"/>
                <a:ext cx="6828503" cy="400110"/>
              </a:xfrm>
              <a:prstGeom prst="rect">
                <a:avLst/>
              </a:prstGeom>
              <a:blipFill>
                <a:blip r:embed="rId2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F3779C-C73A-4736-9895-BDCE44528C0A}"/>
                  </a:ext>
                </a:extLst>
              </p:cNvPr>
              <p:cNvSpPr txBox="1"/>
              <p:nvPr/>
            </p:nvSpPr>
            <p:spPr>
              <a:xfrm>
                <a:off x="307173" y="1845841"/>
                <a:ext cx="2802190" cy="476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F3779C-C73A-4736-9895-BDCE44528C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73" y="1845841"/>
                <a:ext cx="2802190" cy="4769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27BC0F1-D5C1-4E07-82FB-B021B88330C5}"/>
                  </a:ext>
                </a:extLst>
              </p:cNvPr>
              <p:cNvSpPr txBox="1"/>
              <p:nvPr/>
            </p:nvSpPr>
            <p:spPr>
              <a:xfrm>
                <a:off x="221228" y="2482448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27BC0F1-D5C1-4E07-82FB-B021B88330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28" y="2482448"/>
                <a:ext cx="280219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5381F00-1FC2-4961-94C7-D2E4BE4F0CCF}"/>
                  </a:ext>
                </a:extLst>
              </p:cNvPr>
              <p:cNvSpPr txBox="1"/>
              <p:nvPr/>
            </p:nvSpPr>
            <p:spPr>
              <a:xfrm>
                <a:off x="117987" y="752652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5381F00-1FC2-4961-94C7-D2E4BE4F0C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987" y="752652"/>
                <a:ext cx="280219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560DA4C-4FCD-411F-83D2-B49CC9750DB4}"/>
                  </a:ext>
                </a:extLst>
              </p:cNvPr>
              <p:cNvSpPr txBox="1"/>
              <p:nvPr/>
            </p:nvSpPr>
            <p:spPr>
              <a:xfrm>
                <a:off x="294968" y="1327743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560DA4C-4FCD-411F-83D2-B49CC9750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68" y="1327743"/>
                <a:ext cx="280219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953AED4-3340-4072-BB31-4A126DC71E62}"/>
                  </a:ext>
                </a:extLst>
              </p:cNvPr>
              <p:cNvSpPr txBox="1"/>
              <p:nvPr/>
            </p:nvSpPr>
            <p:spPr>
              <a:xfrm>
                <a:off x="699101" y="3160069"/>
                <a:ext cx="31982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−15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+44=</m:t>
                    </m:r>
                  </m:oMath>
                </a14:m>
                <a:r>
                  <a:rPr lang="en-GB" sz="2400" dirty="0"/>
                  <a:t>0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953AED4-3340-4072-BB31-4A126DC71E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01" y="3160069"/>
                <a:ext cx="3198209" cy="461665"/>
              </a:xfrm>
              <a:prstGeom prst="rect">
                <a:avLst/>
              </a:prstGeom>
              <a:blipFill>
                <a:blip r:embed="rId7"/>
                <a:stretch>
                  <a:fillRect l="-57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847266B-22B0-448D-AC9F-CC179A7E018E}"/>
                  </a:ext>
                </a:extLst>
              </p:cNvPr>
              <p:cNvSpPr txBox="1"/>
              <p:nvPr/>
            </p:nvSpPr>
            <p:spPr>
              <a:xfrm>
                <a:off x="699101" y="3843456"/>
                <a:ext cx="31982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−2=</m:t>
                    </m:r>
                  </m:oMath>
                </a14:m>
                <a:r>
                  <a:rPr lang="en-GB" sz="2400" dirty="0"/>
                  <a:t>0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847266B-22B0-448D-AC9F-CC179A7E0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01" y="3843456"/>
                <a:ext cx="3198209" cy="461665"/>
              </a:xfrm>
              <a:prstGeom prst="rect">
                <a:avLst/>
              </a:prstGeom>
              <a:blipFill>
                <a:blip r:embed="rId8"/>
                <a:stretch>
                  <a:fillRect l="-76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451C15F-E3A6-4C6B-B97A-21BFFBF5759A}"/>
                  </a:ext>
                </a:extLst>
              </p:cNvPr>
              <p:cNvSpPr txBox="1"/>
              <p:nvPr/>
            </p:nvSpPr>
            <p:spPr>
              <a:xfrm>
                <a:off x="699100" y="4518950"/>
                <a:ext cx="371066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2(</m:t>
                    </m:r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)−7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−4=</m:t>
                    </m:r>
                  </m:oMath>
                </a14:m>
                <a:r>
                  <a:rPr lang="en-GB" sz="2400" dirty="0"/>
                  <a:t>0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451C15F-E3A6-4C6B-B97A-21BFFBF57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100" y="4518950"/>
                <a:ext cx="3710668" cy="461665"/>
              </a:xfrm>
              <a:prstGeom prst="rect">
                <a:avLst/>
              </a:prstGeom>
              <a:blipFill>
                <a:blip r:embed="rId9"/>
                <a:stretch>
                  <a:fillRect l="-49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CB3AAEB-3917-478B-913C-A923044B4239}"/>
                  </a:ext>
                </a:extLst>
              </p:cNvPr>
              <p:cNvSpPr txBox="1"/>
              <p:nvPr/>
            </p:nvSpPr>
            <p:spPr>
              <a:xfrm>
                <a:off x="728595" y="5153255"/>
                <a:ext cx="31982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+5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−2=</m:t>
                    </m:r>
                  </m:oMath>
                </a14:m>
                <a:r>
                  <a:rPr lang="en-GB" sz="2400" dirty="0"/>
                  <a:t>0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CB3AAEB-3917-478B-913C-A923044B4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95" y="5153255"/>
                <a:ext cx="3198209" cy="461665"/>
              </a:xfrm>
              <a:prstGeom prst="rect">
                <a:avLst/>
              </a:prstGeom>
              <a:blipFill>
                <a:blip r:embed="rId10"/>
                <a:stretch>
                  <a:fillRect l="-57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8231926-C891-4293-8407-1AF80BB9E3A3}"/>
                  </a:ext>
                </a:extLst>
              </p:cNvPr>
              <p:cNvSpPr txBox="1"/>
              <p:nvPr/>
            </p:nvSpPr>
            <p:spPr>
              <a:xfrm>
                <a:off x="728595" y="5742336"/>
                <a:ext cx="319820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2(7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)−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+3=</m:t>
                    </m:r>
                  </m:oMath>
                </a14:m>
                <a:r>
                  <a:rPr lang="en-GB" sz="2400" dirty="0"/>
                  <a:t>0</a:t>
                </a: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8231926-C891-4293-8407-1AF80BB9E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595" y="5742336"/>
                <a:ext cx="3198209" cy="461665"/>
              </a:xfrm>
              <a:prstGeom prst="rect">
                <a:avLst/>
              </a:prstGeom>
              <a:blipFill>
                <a:blip r:embed="rId11"/>
                <a:stretch>
                  <a:fillRect l="-573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BA9022-236B-4C22-B3C9-538453D5DEBD}"/>
                  </a:ext>
                </a:extLst>
              </p:cNvPr>
              <p:cNvSpPr txBox="1"/>
              <p:nvPr/>
            </p:nvSpPr>
            <p:spPr>
              <a:xfrm>
                <a:off x="4734232" y="3792103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0.431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4BA9022-236B-4C22-B3C9-538453D5DE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232" y="3792103"/>
                <a:ext cx="2802190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7D57DB9-795F-4C6E-8DF8-58018B0FE11C}"/>
                  </a:ext>
                </a:extLst>
              </p:cNvPr>
              <p:cNvSpPr txBox="1"/>
              <p:nvPr/>
            </p:nvSpPr>
            <p:spPr>
              <a:xfrm>
                <a:off x="4734232" y="5076164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7D57DB9-795F-4C6E-8DF8-58018B0FE1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232" y="5076164"/>
                <a:ext cx="2802190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2A34FD0-3C95-40F2-9C48-A30F68D3566D}"/>
                  </a:ext>
                </a:extLst>
              </p:cNvPr>
              <p:cNvSpPr txBox="1"/>
              <p:nvPr/>
            </p:nvSpPr>
            <p:spPr>
              <a:xfrm>
                <a:off x="4734232" y="5685343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−0.356, 0.565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2A34FD0-3C95-40F2-9C48-A30F68D356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232" y="5685343"/>
                <a:ext cx="2802190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4ADDA49-5F7A-4127-9124-B25EAD75C7C9}"/>
                  </a:ext>
                </a:extLst>
              </p:cNvPr>
              <p:cNvSpPr txBox="1"/>
              <p:nvPr/>
            </p:nvSpPr>
            <p:spPr>
              <a:xfrm>
                <a:off x="4734232" y="4459810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1.26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4ADDA49-5F7A-4127-9124-B25EAD75C7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232" y="4459810"/>
                <a:ext cx="2802190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FB7AF63-3739-4551-A6EA-80724FDD77FA}"/>
                  </a:ext>
                </a:extLst>
              </p:cNvPr>
              <p:cNvSpPr txBox="1"/>
              <p:nvPr/>
            </p:nvSpPr>
            <p:spPr>
              <a:xfrm>
                <a:off x="4734232" y="1294432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0.297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FB7AF63-3739-4551-A6EA-80724FDD77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232" y="1294432"/>
                <a:ext cx="2802190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A90D648-3438-4378-AF07-315E292B13BE}"/>
                  </a:ext>
                </a:extLst>
              </p:cNvPr>
              <p:cNvSpPr txBox="1"/>
              <p:nvPr/>
            </p:nvSpPr>
            <p:spPr>
              <a:xfrm>
                <a:off x="4734232" y="3161294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1.26, 2.18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A90D648-3438-4378-AF07-315E292B13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232" y="3161294"/>
                <a:ext cx="2802190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C6AB8FB-0530-4C97-8D56-1789815DADF7}"/>
                  </a:ext>
                </a:extLst>
              </p:cNvPr>
              <p:cNvSpPr txBox="1"/>
              <p:nvPr/>
            </p:nvSpPr>
            <p:spPr>
              <a:xfrm>
                <a:off x="4722038" y="1843057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−1.41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C6AB8FB-0530-4C97-8D56-1789815DAD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038" y="1843057"/>
                <a:ext cx="2802190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71D7481-0770-427B-B0B5-C3B5F436FCE1}"/>
                  </a:ext>
                </a:extLst>
              </p:cNvPr>
              <p:cNvSpPr txBox="1"/>
              <p:nvPr/>
            </p:nvSpPr>
            <p:spPr>
              <a:xfrm>
                <a:off x="4734232" y="2436693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1.78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71D7481-0770-427B-B0B5-C3B5F436FC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232" y="2436693"/>
                <a:ext cx="2802190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1F0FF98-26A4-46DE-81D5-D931AD28C847}"/>
                  </a:ext>
                </a:extLst>
              </p:cNvPr>
              <p:cNvSpPr txBox="1"/>
              <p:nvPr/>
            </p:nvSpPr>
            <p:spPr>
              <a:xfrm>
                <a:off x="4734232" y="721940"/>
                <a:ext cx="28021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0.757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1F0FF98-26A4-46DE-81D5-D931AD28C8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232" y="721940"/>
                <a:ext cx="2802190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675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1679</TotalTime>
  <Words>205</Words>
  <Application>Microsoft Office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Cambria Math</vt:lpstr>
      <vt:lpstr>Office Theme</vt:lpstr>
      <vt:lpstr>Logarithms:  Solving equations using logarithms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91</cp:revision>
  <dcterms:created xsi:type="dcterms:W3CDTF">2018-01-26T08:52:52Z</dcterms:created>
  <dcterms:modified xsi:type="dcterms:W3CDTF">2018-07-01T19:07:11Z</dcterms:modified>
</cp:coreProperties>
</file>