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085" y="220005"/>
            <a:ext cx="674118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Logarithms: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Solving logarithm equations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78A4EDB-387A-4084-B63D-3D3FFEE94F60}"/>
                  </a:ext>
                </a:extLst>
              </p:cNvPr>
              <p:cNvSpPr/>
              <p:nvPr/>
            </p:nvSpPr>
            <p:spPr>
              <a:xfrm>
                <a:off x="2923182" y="3957523"/>
                <a:ext cx="31509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=6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78A4EDB-387A-4084-B63D-3D3FFEE94F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182" y="3957523"/>
                <a:ext cx="3150991" cy="461665"/>
              </a:xfrm>
              <a:prstGeom prst="rect">
                <a:avLst/>
              </a:prstGeom>
              <a:blipFill>
                <a:blip r:embed="rId7"/>
                <a:stretch>
                  <a:fillRect l="-194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8D68025-5296-4EC0-88E1-83593A7684A5}"/>
                  </a:ext>
                </a:extLst>
              </p:cNvPr>
              <p:cNvSpPr/>
              <p:nvPr/>
            </p:nvSpPr>
            <p:spPr>
              <a:xfrm>
                <a:off x="2262329" y="4537671"/>
                <a:ext cx="44726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+11</m:t>
                              </m:r>
                            </m:e>
                          </m:d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8D68025-5296-4EC0-88E1-83593A7684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329" y="4537671"/>
                <a:ext cx="4472699" cy="461665"/>
              </a:xfrm>
              <a:prstGeom prst="rect">
                <a:avLst/>
              </a:prstGeom>
              <a:blipFill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B7F0E2C-4267-45E0-B1BE-0FE43AF1DB89}"/>
                  </a:ext>
                </a:extLst>
              </p:cNvPr>
              <p:cNvSpPr/>
              <p:nvPr/>
            </p:nvSpPr>
            <p:spPr>
              <a:xfrm>
                <a:off x="2276682" y="5153514"/>
                <a:ext cx="45528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B7F0E2C-4267-45E0-B1BE-0FE43AF1DB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682" y="5153514"/>
                <a:ext cx="4552849" cy="461665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74EDFA-6B3C-4144-85D6-A9AA992CAAD0}"/>
              </a:ext>
            </a:extLst>
          </p:cNvPr>
          <p:cNvSpPr txBox="1"/>
          <p:nvPr/>
        </p:nvSpPr>
        <p:spPr>
          <a:xfrm>
            <a:off x="147484" y="618753"/>
            <a:ext cx="3775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Solve the following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11ACC71-3843-4AC3-9F9F-A2EE65EAC690}"/>
                  </a:ext>
                </a:extLst>
              </p:cNvPr>
              <p:cNvSpPr/>
              <p:nvPr/>
            </p:nvSpPr>
            <p:spPr>
              <a:xfrm>
                <a:off x="459780" y="1547288"/>
                <a:ext cx="31509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=6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11ACC71-3843-4AC3-9F9F-A2EE65EAC6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80" y="1547288"/>
                <a:ext cx="3150991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EBABFF6-1172-401D-9B04-779C203D5813}"/>
              </a:ext>
            </a:extLst>
          </p:cNvPr>
          <p:cNvSpPr txBox="1"/>
          <p:nvPr/>
        </p:nvSpPr>
        <p:spPr>
          <a:xfrm>
            <a:off x="4745982" y="612618"/>
            <a:ext cx="3775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Solve the following equations: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7CB486A-AE94-46DC-86CC-B5BB2DB004CE}"/>
                  </a:ext>
                </a:extLst>
              </p:cNvPr>
              <p:cNvSpPr/>
              <p:nvPr/>
            </p:nvSpPr>
            <p:spPr>
              <a:xfrm>
                <a:off x="5020945" y="1546407"/>
                <a:ext cx="31549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7CB486A-AE94-46DC-86CC-B5BB2DB004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945" y="1546407"/>
                <a:ext cx="3154966" cy="461665"/>
              </a:xfrm>
              <a:prstGeom prst="rect">
                <a:avLst/>
              </a:prstGeom>
              <a:blipFill>
                <a:blip r:embed="rId3"/>
                <a:stretch>
                  <a:fillRect l="-193"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736A3F4-BA8C-448D-952B-9995C005EB5D}"/>
                  </a:ext>
                </a:extLst>
              </p:cNvPr>
              <p:cNvSpPr/>
              <p:nvPr/>
            </p:nvSpPr>
            <p:spPr>
              <a:xfrm>
                <a:off x="6952" y="3187678"/>
                <a:ext cx="44726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+11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736A3F4-BA8C-448D-952B-9995C005EB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" y="3187678"/>
                <a:ext cx="4472699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C03EBA9-4AFA-4835-A15D-C710AFE109D9}"/>
                  </a:ext>
                </a:extLst>
              </p:cNvPr>
              <p:cNvSpPr/>
              <p:nvPr/>
            </p:nvSpPr>
            <p:spPr>
              <a:xfrm>
                <a:off x="4679845" y="3119227"/>
                <a:ext cx="43027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+8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=3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C03EBA9-4AFA-4835-A15D-C710AFE109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845" y="3119227"/>
                <a:ext cx="4302781" cy="461665"/>
              </a:xfrm>
              <a:prstGeom prst="rect">
                <a:avLst/>
              </a:prstGeom>
              <a:blipFill>
                <a:blip r:embed="rId5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68DF2E1-58F8-475F-B17F-14A17746B817}"/>
                  </a:ext>
                </a:extLst>
              </p:cNvPr>
              <p:cNvSpPr/>
              <p:nvPr/>
            </p:nvSpPr>
            <p:spPr>
              <a:xfrm>
                <a:off x="-71596" y="4828068"/>
                <a:ext cx="45528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68DF2E1-58F8-475F-B17F-14A17746B8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1596" y="4828068"/>
                <a:ext cx="4552849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A8D5D67-A170-42D3-8441-B06A039864FE}"/>
                  </a:ext>
                </a:extLst>
              </p:cNvPr>
              <p:cNvSpPr/>
              <p:nvPr/>
            </p:nvSpPr>
            <p:spPr>
              <a:xfrm>
                <a:off x="4572000" y="4803947"/>
                <a:ext cx="45656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A8D5D67-A170-42D3-8441-B06A039864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03947"/>
                <a:ext cx="4565673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/>
              <p:nvPr/>
            </p:nvSpPr>
            <p:spPr>
              <a:xfrm>
                <a:off x="-737421" y="235295"/>
                <a:ext cx="6828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Solve the following equations for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37421" y="235295"/>
                <a:ext cx="6828503" cy="400110"/>
              </a:xfrm>
              <a:prstGeom prst="rect">
                <a:avLst/>
              </a:prstGeom>
              <a:blipFill>
                <a:blip r:embed="rId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3125A46-BB8A-40B5-A6F5-ED7A4C7255C4}"/>
                  </a:ext>
                </a:extLst>
              </p:cNvPr>
              <p:cNvSpPr/>
              <p:nvPr/>
            </p:nvSpPr>
            <p:spPr>
              <a:xfrm>
                <a:off x="378661" y="1266174"/>
                <a:ext cx="31509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3125A46-BB8A-40B5-A6F5-ED7A4C7255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61" y="1266174"/>
                <a:ext cx="3150991" cy="461665"/>
              </a:xfrm>
              <a:prstGeom prst="rect">
                <a:avLst/>
              </a:prstGeom>
              <a:blipFill>
                <a:blip r:embed="rId3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C2A0341-2D47-43D5-B68B-D54EFDE6EB35}"/>
                  </a:ext>
                </a:extLst>
              </p:cNvPr>
              <p:cNvSpPr/>
              <p:nvPr/>
            </p:nvSpPr>
            <p:spPr>
              <a:xfrm>
                <a:off x="386038" y="4259684"/>
                <a:ext cx="42258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C2A0341-2D47-43D5-B68B-D54EFDE6EB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38" y="4259684"/>
                <a:ext cx="4225837" cy="461665"/>
              </a:xfrm>
              <a:prstGeom prst="rect">
                <a:avLst/>
              </a:prstGeom>
              <a:blipFill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B49692F-DA17-41D8-BF28-4F339C0BFAA0}"/>
                  </a:ext>
                </a:extLst>
              </p:cNvPr>
              <p:cNvSpPr/>
              <p:nvPr/>
            </p:nvSpPr>
            <p:spPr>
              <a:xfrm>
                <a:off x="378661" y="5180623"/>
                <a:ext cx="45656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1+2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B49692F-DA17-41D8-BF28-4F339C0BF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61" y="5180623"/>
                <a:ext cx="4565673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FA1FCAC-8EF5-4596-9665-69A238288777}"/>
                  </a:ext>
                </a:extLst>
              </p:cNvPr>
              <p:cNvSpPr/>
              <p:nvPr/>
            </p:nvSpPr>
            <p:spPr>
              <a:xfrm>
                <a:off x="386037" y="2304194"/>
                <a:ext cx="33209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12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FA1FCAC-8EF5-4596-9665-69A2382887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37" y="2304194"/>
                <a:ext cx="3320909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82D7496-EA1F-499D-80D7-5CBED2028ED3}"/>
                  </a:ext>
                </a:extLst>
              </p:cNvPr>
              <p:cNvSpPr/>
              <p:nvPr/>
            </p:nvSpPr>
            <p:spPr>
              <a:xfrm>
                <a:off x="386038" y="3281939"/>
                <a:ext cx="33209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=1+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82D7496-EA1F-499D-80D7-5CBED2028E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38" y="3281939"/>
                <a:ext cx="3320909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280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/>
              <p:nvPr/>
            </p:nvSpPr>
            <p:spPr>
              <a:xfrm>
                <a:off x="-737421" y="235295"/>
                <a:ext cx="6828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Solve the following equations for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37421" y="235295"/>
                <a:ext cx="6828503" cy="400110"/>
              </a:xfrm>
              <a:prstGeom prst="rect">
                <a:avLst/>
              </a:prstGeom>
              <a:blipFill>
                <a:blip r:embed="rId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3125A46-BB8A-40B5-A6F5-ED7A4C7255C4}"/>
                  </a:ext>
                </a:extLst>
              </p:cNvPr>
              <p:cNvSpPr/>
              <p:nvPr/>
            </p:nvSpPr>
            <p:spPr>
              <a:xfrm>
                <a:off x="378661" y="1266174"/>
                <a:ext cx="31509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3125A46-BB8A-40B5-A6F5-ED7A4C7255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61" y="1266174"/>
                <a:ext cx="3150991" cy="461665"/>
              </a:xfrm>
              <a:prstGeom prst="rect">
                <a:avLst/>
              </a:prstGeom>
              <a:blipFill>
                <a:blip r:embed="rId3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C2A0341-2D47-43D5-B68B-D54EFDE6EB35}"/>
                  </a:ext>
                </a:extLst>
              </p:cNvPr>
              <p:cNvSpPr/>
              <p:nvPr/>
            </p:nvSpPr>
            <p:spPr>
              <a:xfrm>
                <a:off x="386038" y="4259684"/>
                <a:ext cx="42258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C2A0341-2D47-43D5-B68B-D54EFDE6EB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38" y="4259684"/>
                <a:ext cx="4225837" cy="461665"/>
              </a:xfrm>
              <a:prstGeom prst="rect">
                <a:avLst/>
              </a:prstGeom>
              <a:blipFill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B49692F-DA17-41D8-BF28-4F339C0BFAA0}"/>
                  </a:ext>
                </a:extLst>
              </p:cNvPr>
              <p:cNvSpPr/>
              <p:nvPr/>
            </p:nvSpPr>
            <p:spPr>
              <a:xfrm>
                <a:off x="378661" y="5180623"/>
                <a:ext cx="45656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1+2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B49692F-DA17-41D8-BF28-4F339C0BF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61" y="5180623"/>
                <a:ext cx="4565673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FA1FCAC-8EF5-4596-9665-69A238288777}"/>
                  </a:ext>
                </a:extLst>
              </p:cNvPr>
              <p:cNvSpPr/>
              <p:nvPr/>
            </p:nvSpPr>
            <p:spPr>
              <a:xfrm>
                <a:off x="386037" y="2304194"/>
                <a:ext cx="33209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12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FA1FCAC-8EF5-4596-9665-69A2382887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37" y="2304194"/>
                <a:ext cx="3320909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82D7496-EA1F-499D-80D7-5CBED2028ED3}"/>
                  </a:ext>
                </a:extLst>
              </p:cNvPr>
              <p:cNvSpPr/>
              <p:nvPr/>
            </p:nvSpPr>
            <p:spPr>
              <a:xfrm>
                <a:off x="386038" y="3281939"/>
                <a:ext cx="33209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=1+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82D7496-EA1F-499D-80D7-5CBED2028E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38" y="3281939"/>
                <a:ext cx="3320909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DE4E321-BC9B-4E5A-BCB1-D00FF0157715}"/>
                  </a:ext>
                </a:extLst>
              </p:cNvPr>
              <p:cNvSpPr txBox="1"/>
              <p:nvPr/>
            </p:nvSpPr>
            <p:spPr>
              <a:xfrm>
                <a:off x="5088192" y="4056904"/>
                <a:ext cx="2403987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37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DE4E321-BC9B-4E5A-BCB1-D00FF01577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192" y="4056904"/>
                <a:ext cx="2403987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FC5F161-F8FC-4AAD-93D7-28403DF5CF93}"/>
                  </a:ext>
                </a:extLst>
              </p:cNvPr>
              <p:cNvSpPr txBox="1"/>
              <p:nvPr/>
            </p:nvSpPr>
            <p:spPr>
              <a:xfrm>
                <a:off x="5107348" y="5180623"/>
                <a:ext cx="24039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FC5F161-F8FC-4AAD-93D7-28403DF5C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348" y="5180623"/>
                <a:ext cx="2403987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DC46C74-8AC5-4DDE-A038-CE126B451006}"/>
                  </a:ext>
                </a:extLst>
              </p:cNvPr>
              <p:cNvSpPr txBox="1"/>
              <p:nvPr/>
            </p:nvSpPr>
            <p:spPr>
              <a:xfrm>
                <a:off x="5107348" y="3116980"/>
                <a:ext cx="2403987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DC46C74-8AC5-4DDE-A038-CE126B451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348" y="3116980"/>
                <a:ext cx="2403987" cy="5052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45B94F-55A5-4B07-8AB0-D78D4E93ED12}"/>
                  </a:ext>
                </a:extLst>
              </p:cNvPr>
              <p:cNvSpPr txBox="1"/>
              <p:nvPr/>
            </p:nvSpPr>
            <p:spPr>
              <a:xfrm>
                <a:off x="5107349" y="2014920"/>
                <a:ext cx="2403987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45B94F-55A5-4B07-8AB0-D78D4E93E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349" y="2014920"/>
                <a:ext cx="2403987" cy="7861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49CCB66-F3CD-46C6-9A17-B76261B150D5}"/>
                  </a:ext>
                </a:extLst>
              </p:cNvPr>
              <p:cNvSpPr txBox="1"/>
              <p:nvPr/>
            </p:nvSpPr>
            <p:spPr>
              <a:xfrm>
                <a:off x="5088192" y="1076343"/>
                <a:ext cx="2403987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49CCB66-F3CD-46C6-9A17-B76261B15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192" y="1076343"/>
                <a:ext cx="2403987" cy="7848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1859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1651</TotalTime>
  <Words>94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Cambria Math</vt:lpstr>
      <vt:lpstr>Office Theme</vt:lpstr>
      <vt:lpstr>Logarithms:  Solving logarithm equations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85</cp:revision>
  <dcterms:created xsi:type="dcterms:W3CDTF">2018-01-26T08:52:52Z</dcterms:created>
  <dcterms:modified xsi:type="dcterms:W3CDTF">2018-07-01T18:37:34Z</dcterms:modified>
</cp:coreProperties>
</file>