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2" r:id="rId4"/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05/07/2018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626" y="17997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linear equations: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two step equations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C64243-004A-4CCF-A9DE-1B21D2A0192C}"/>
                  </a:ext>
                </a:extLst>
              </p:cNvPr>
              <p:cNvSpPr/>
              <p:nvPr/>
            </p:nvSpPr>
            <p:spPr>
              <a:xfrm>
                <a:off x="2980468" y="3816855"/>
                <a:ext cx="3011557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bg1"/>
                          </a:solidFill>
                        </a:rPr>
                        <m:t>3 + 2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</a:rPr>
                        <m:t>𝑥</m:t>
                      </m:r>
                      <m:r>
                        <a:rPr lang="en-GB" sz="2400" b="1" i="1" smtClean="0">
                          <a:solidFill>
                            <a:schemeClr val="bg1"/>
                          </a:solidFill>
                        </a:rPr>
                        <m:t>=21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bg1"/>
                          </a:solidFill>
                        </a:rPr>
                        <m:t>2</m:t>
                      </m:r>
                      <m:r>
                        <a:rPr lang="en-GB" sz="2400" b="1" i="1">
                          <a:solidFill>
                            <a:schemeClr val="bg1"/>
                          </a:solidFill>
                        </a:rPr>
                        <m:t>𝑥</m:t>
                      </m:r>
                      <m:r>
                        <a:rPr lang="en-GB" sz="2400" b="1" i="1">
                          <a:solidFill>
                            <a:schemeClr val="bg1"/>
                          </a:solidFill>
                        </a:rPr>
                        <m:t>−3=21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:endParaRPr lang="en-GB" sz="2400" dirty="0">
                  <a:solidFill>
                    <a:schemeClr val="bg1"/>
                  </a:solidFill>
                </a:endParaRPr>
              </a:p>
              <a:p>
                <a:pPr fontAlgn="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bg1"/>
                          </a:solidFill>
                        </a:rPr>
                        <m:t>3 −2</m:t>
                      </m:r>
                      <m:r>
                        <a:rPr lang="en-GB" sz="2400" b="1" i="1">
                          <a:solidFill>
                            <a:schemeClr val="bg1"/>
                          </a:solidFill>
                        </a:rPr>
                        <m:t>𝑥</m:t>
                      </m:r>
                      <m:r>
                        <a:rPr lang="en-GB" sz="2400" b="1" i="1">
                          <a:solidFill>
                            <a:schemeClr val="bg1"/>
                          </a:solidFill>
                        </a:rPr>
                        <m:t>=21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C64243-004A-4CCF-A9DE-1B21D2A019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468" y="3816855"/>
                <a:ext cx="3011557" cy="193899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99836" y="1005594"/>
                <a:ext cx="338818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Solve: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+3=15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836" y="1005594"/>
                <a:ext cx="3388189" cy="1015663"/>
              </a:xfrm>
              <a:prstGeom prst="rect">
                <a:avLst/>
              </a:prstGeom>
              <a:blipFill>
                <a:blip r:embed="rId2"/>
                <a:stretch>
                  <a:fillRect l="-1978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3133B6-542C-4880-B741-87BD28129084}"/>
                  </a:ext>
                </a:extLst>
              </p:cNvPr>
              <p:cNvSpPr txBox="1"/>
              <p:nvPr/>
            </p:nvSpPr>
            <p:spPr>
              <a:xfrm>
                <a:off x="4844723" y="910563"/>
                <a:ext cx="338818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Solve: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  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−3=15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3133B6-542C-4880-B741-87BD281290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723" y="910563"/>
                <a:ext cx="3388189" cy="1015663"/>
              </a:xfrm>
              <a:prstGeom prst="rect">
                <a:avLst/>
              </a:prstGeom>
              <a:blipFill>
                <a:blip r:embed="rId3"/>
                <a:stretch>
                  <a:fillRect l="-1978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9429355"/>
                  </p:ext>
                </p:extLst>
              </p:nvPr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+ 2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3 −2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+4=21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+23=21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39429355"/>
                  </p:ext>
                </p:extLst>
              </p:nvPr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990" r="-504" b="-9316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102000" r="-504" b="-84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200000" r="-504" b="-7326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303000" r="-504" b="-6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399010" r="-504" b="-5336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504000" r="-504" b="-439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717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511864" r="-504" b="-272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714851" r="-504" b="-2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823000" r="-504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782203" r="-504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+ 2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3 −2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+4=21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+23=21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400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+3=21</m:t>
                                </m:r>
                              </m:oMath>
                            </m:oMathPara>
                          </a14:m>
                          <a:endParaRPr lang="en-GB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09989" y="313442"/>
              <a:ext cx="2412724" cy="633612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2412724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990" r="-504" b="-9316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102000" r="-504" b="-84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200000" r="-504" b="-7326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876282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303000" r="-504" b="-6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8103850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399010" r="-504" b="-5336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137302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504000" r="-504" b="-439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3861255"/>
                      </a:ext>
                    </a:extLst>
                  </a:tr>
                  <a:tr h="7176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511864" r="-504" b="-272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359994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714851" r="-504" b="-2178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84785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823000" r="-504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39973268"/>
                      </a:ext>
                    </a:extLst>
                  </a:tr>
                  <a:tr h="7176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2" t="-782203" r="-504" b="-16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1184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0BD1B4D-D685-4BCA-8760-034CD02289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7745093"/>
                  </p:ext>
                </p:extLst>
              </p:nvPr>
            </p:nvGraphicFramePr>
            <p:xfrm>
              <a:off x="4882598" y="373076"/>
              <a:ext cx="1826315" cy="623111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1826315">
                      <a:extLst>
                        <a:ext uri="{9D8B030D-6E8A-4147-A177-3AD203B41FA5}">
                          <a16:colId xmlns:a16="http://schemas.microsoft.com/office/drawing/2014/main" val="3021948806"/>
                        </a:ext>
                      </a:extLst>
                    </a:gridCol>
                  </a:tblGrid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5327628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1754447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40908858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=−9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3896149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=8.5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804604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=−1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2272075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=36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14017944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=6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0814752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=3</m:t>
                                </m:r>
                              </m:oMath>
                            </m:oMathPara>
                          </a14:m>
                          <a:endParaRPr lang="en-GB" sz="160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50864516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400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=72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269135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0BD1B4D-D685-4BCA-8760-034CD02289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7745093"/>
                  </p:ext>
                </p:extLst>
              </p:nvPr>
            </p:nvGraphicFramePr>
            <p:xfrm>
              <a:off x="4882598" y="373076"/>
              <a:ext cx="1826315" cy="623111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1826315">
                      <a:extLst>
                        <a:ext uri="{9D8B030D-6E8A-4147-A177-3AD203B41FA5}">
                          <a16:colId xmlns:a16="http://schemas.microsoft.com/office/drawing/2014/main" val="3021948806"/>
                        </a:ext>
                      </a:extLst>
                    </a:gridCol>
                  </a:tblGrid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980" r="-664" b="-9049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327628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100000" r="-664" b="-7961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754447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201961" r="-664" b="-703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40908858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301961" r="-664" b="-6039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38961493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398058" r="-664" b="-4980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8046041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502941" r="-664" b="-4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2272075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602941" r="-664" b="-3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4017944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702941" r="-664" b="-20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814752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795146" r="-664" b="-1009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0864516"/>
                      </a:ext>
                    </a:extLst>
                  </a:tr>
                  <a:tr h="62311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32" t="-903922" r="-664" b="-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26913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6544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1841</TotalTime>
  <Words>164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Solving linear equations: Solving two step equations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2018-07-05T10:30:51Z</dcterms:modified>
</cp:coreProperties>
</file>