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03" r:id="rId4"/>
    <p:sldId id="304" r:id="rId5"/>
    <p:sldId id="305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5" autoAdjust="0"/>
    <p:restoredTop sz="89348" autoAdjust="0"/>
  </p:normalViewPr>
  <p:slideViewPr>
    <p:cSldViewPr snapToGrid="0">
      <p:cViewPr varScale="1">
        <p:scale>
          <a:sx n="116" d="100"/>
          <a:sy n="116" d="100"/>
        </p:scale>
        <p:origin x="13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Volume: </a:t>
            </a:r>
            <a:r>
              <a:rPr lang="en-GB" sz="4400" b="1" dirty="0">
                <a:solidFill>
                  <a:schemeClr val="bg1"/>
                </a:solidFill>
              </a:rPr>
              <a:t/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Volume of a Pyramid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=""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15" name="Rectangle 14"/>
          <p:cNvSpPr/>
          <p:nvPr/>
        </p:nvSpPr>
        <p:spPr>
          <a:xfrm rot="1656461">
            <a:off x="4248297" y="4526876"/>
            <a:ext cx="921268" cy="90662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081965" y="3634381"/>
            <a:ext cx="368661" cy="155236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450626" y="3634381"/>
            <a:ext cx="456420" cy="196097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450626" y="3634381"/>
            <a:ext cx="880165" cy="117494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4450626" y="3634381"/>
            <a:ext cx="65913" cy="7576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66201" y="5281563"/>
            <a:ext cx="849551" cy="455276"/>
          </a:xfrm>
          <a:prstGeom prst="straightConnector1">
            <a:avLst/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983740" y="3585234"/>
            <a:ext cx="5156" cy="1600064"/>
          </a:xfrm>
          <a:prstGeom prst="straightConnector1">
            <a:avLst/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033848" y="4822733"/>
            <a:ext cx="395118" cy="786606"/>
          </a:xfrm>
          <a:prstGeom prst="straightConnector1">
            <a:avLst/>
          </a:prstGeom>
          <a:ln w="190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634688" y="6488668"/>
            <a:ext cx="150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1656461">
            <a:off x="1527130" y="1497784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360798" y="605289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1729459" y="605289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1729459" y="605289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1729459" y="605289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1656461">
            <a:off x="6605945" y="1470781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6439613" y="578286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6808274" y="578286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6808274" y="578286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6808274" y="578286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242621" y="1780236"/>
            <a:ext cx="445495" cy="86381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310978" y="2232343"/>
            <a:ext cx="849551" cy="45527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7365458" y="1780236"/>
            <a:ext cx="412450" cy="809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0147" y="2212588"/>
            <a:ext cx="878209" cy="4750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262573" y="556142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359017" y="530583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84905" y="1012137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10cm</a:t>
            </a:r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217909" y="2430873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352338" y="2039873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3cm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301137" y="2388877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4</a:t>
            </a:r>
            <a:r>
              <a:rPr lang="en-US" smtClean="0"/>
              <a:t>cm</a:t>
            </a:r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7426209" y="2058191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672082" y="1034489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10cm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634688" y="6488668"/>
            <a:ext cx="150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56461">
            <a:off x="1103735" y="1244983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937403" y="352488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1306064" y="352488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1306064" y="352488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306064" y="352488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863248" y="1554438"/>
            <a:ext cx="412450" cy="809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67937" y="1986790"/>
            <a:ext cx="878209" cy="4750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856807" y="304785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8927" y="2163079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8cm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23999" y="1832393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9872" y="808691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10cm</a:t>
            </a:r>
            <a:endParaRPr lang="en-US"/>
          </a:p>
        </p:txBody>
      </p:sp>
      <p:sp>
        <p:nvSpPr>
          <p:cNvPr id="33" name="Rectangle 32"/>
          <p:cNvSpPr/>
          <p:nvPr/>
        </p:nvSpPr>
        <p:spPr>
          <a:xfrm rot="1656461">
            <a:off x="1269596" y="4079276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103264" y="3186781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471925" y="3186781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1471925" y="3186781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1471925" y="3186781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029109" y="4388731"/>
            <a:ext cx="412450" cy="809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33798" y="4821083"/>
            <a:ext cx="878209" cy="4750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022668" y="3139078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4788" y="4997372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8cm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089860" y="4666686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35733" y="3642984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0cm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 rot="1656461">
            <a:off x="3939863" y="1123876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773531" y="231381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4142192" y="231381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4142192" y="231381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4142192" y="231381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699376" y="1433331"/>
            <a:ext cx="412450" cy="809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704065" y="1865683"/>
            <a:ext cx="878209" cy="4750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3692935" y="183678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635055" y="2041972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8cm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760127" y="1711286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006000" y="687584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 rot="1656461">
            <a:off x="4117715" y="3964193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3951383" y="3071698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4320044" y="3071698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4320044" y="3071698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4320044" y="3071698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877228" y="4273648"/>
            <a:ext cx="412450" cy="809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881917" y="4706000"/>
            <a:ext cx="878209" cy="4750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3870787" y="3023995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2907" y="4882289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4</a:t>
            </a:r>
            <a:r>
              <a:rPr lang="en-US" smtClean="0"/>
              <a:t>cm</a:t>
            </a:r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937979" y="4551603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183852" y="3527901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2cm</a:t>
            </a:r>
            <a:endParaRPr lang="en-US" dirty="0"/>
          </a:p>
        </p:txBody>
      </p:sp>
      <p:sp>
        <p:nvSpPr>
          <p:cNvPr id="2" name="Triangle 1"/>
          <p:cNvSpPr/>
          <p:nvPr/>
        </p:nvSpPr>
        <p:spPr>
          <a:xfrm>
            <a:off x="6863508" y="1056916"/>
            <a:ext cx="1068637" cy="1023702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2" idx="2"/>
          </p:cNvCxnSpPr>
          <p:nvPr/>
        </p:nvCxnSpPr>
        <p:spPr>
          <a:xfrm flipV="1">
            <a:off x="6863508" y="304785"/>
            <a:ext cx="402348" cy="177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2" idx="4"/>
          </p:cNvCxnSpPr>
          <p:nvPr/>
        </p:nvCxnSpPr>
        <p:spPr>
          <a:xfrm>
            <a:off x="7265856" y="304785"/>
            <a:ext cx="666289" cy="177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7262987" y="304785"/>
            <a:ext cx="123822" cy="780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764357" y="2192354"/>
            <a:ext cx="125592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" idx="3"/>
          </p:cNvCxnSpPr>
          <p:nvPr/>
        </p:nvCxnSpPr>
        <p:spPr>
          <a:xfrm flipV="1">
            <a:off x="7397827" y="1090636"/>
            <a:ext cx="3401" cy="98998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6796562" y="442010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068164" y="2163079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7233530" y="1490926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4cm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6162502" y="1007561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91" name="Triangle 90"/>
          <p:cNvSpPr/>
          <p:nvPr/>
        </p:nvSpPr>
        <p:spPr>
          <a:xfrm>
            <a:off x="7017161" y="3696849"/>
            <a:ext cx="1068637" cy="1023702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1" idx="2"/>
          </p:cNvCxnSpPr>
          <p:nvPr/>
        </p:nvCxnSpPr>
        <p:spPr>
          <a:xfrm flipV="1">
            <a:off x="7017161" y="2944718"/>
            <a:ext cx="402348" cy="177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91" idx="4"/>
          </p:cNvCxnSpPr>
          <p:nvPr/>
        </p:nvCxnSpPr>
        <p:spPr>
          <a:xfrm>
            <a:off x="7419509" y="2944718"/>
            <a:ext cx="666289" cy="177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7416640" y="2944718"/>
            <a:ext cx="123822" cy="780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6918010" y="4832287"/>
            <a:ext cx="125592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1" idx="3"/>
          </p:cNvCxnSpPr>
          <p:nvPr/>
        </p:nvCxnSpPr>
        <p:spPr>
          <a:xfrm flipV="1">
            <a:off x="7551480" y="3730569"/>
            <a:ext cx="3401" cy="98998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6950215" y="3081943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221817" y="4803012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387183" y="4130859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4cm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263114" y="3672691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678046" y="678351"/>
                <a:ext cx="47808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=8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 × 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𝑐𝑚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=48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𝑐𝑚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046" y="678351"/>
                <a:ext cx="478086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634688" y="6488668"/>
            <a:ext cx="150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1656461">
            <a:off x="1103735" y="1244983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937403" y="352488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1306064" y="352488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306064" y="352488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1306064" y="352488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863248" y="1554438"/>
            <a:ext cx="412450" cy="809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67937" y="1986790"/>
            <a:ext cx="878209" cy="4750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856807" y="304785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98927" y="2163079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8cm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23999" y="1832393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9872" y="808691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10cm</a:t>
            </a:r>
            <a:endParaRPr lang="en-US"/>
          </a:p>
        </p:txBody>
      </p:sp>
      <p:sp>
        <p:nvSpPr>
          <p:cNvPr id="42" name="Rectangle 41"/>
          <p:cNvSpPr/>
          <p:nvPr/>
        </p:nvSpPr>
        <p:spPr>
          <a:xfrm rot="1656461">
            <a:off x="1269596" y="4079276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103264" y="3186781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471925" y="3186781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1471925" y="3186781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1471925" y="3186781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029109" y="4388731"/>
            <a:ext cx="412450" cy="809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033798" y="4821083"/>
            <a:ext cx="878209" cy="4750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022668" y="3139078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4788" y="4997372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8cm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089860" y="4666686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35733" y="3642984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0cm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20751" y="3304430"/>
                <a:ext cx="47808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=8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 × 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𝑐𝑚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=48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𝑐𝑚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751" y="3304430"/>
                <a:ext cx="478086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38797" y="1319446"/>
                <a:ext cx="5476756" cy="764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mr-I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48</m:t>
                        </m:r>
                        <m:sSup>
                          <m:sSupPr>
                            <m:ctrlP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× 10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=160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797" y="1319446"/>
                <a:ext cx="5476756" cy="7640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38797" y="3859096"/>
                <a:ext cx="5476756" cy="764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mr-I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48</m:t>
                        </m:r>
                        <m:sSup>
                          <m:sSupPr>
                            <m:ctrlP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× 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0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=320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797" y="3859096"/>
                <a:ext cx="5476756" cy="76405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678046" y="678351"/>
                <a:ext cx="47808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=8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 × 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𝑐𝑚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=48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𝑐𝑚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046" y="678351"/>
                <a:ext cx="478086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634688" y="6488668"/>
            <a:ext cx="150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20751" y="3304430"/>
                <a:ext cx="47808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𝑐𝑚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 × 6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𝑐𝑚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=24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𝑐𝑚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751" y="3304430"/>
                <a:ext cx="4780861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38797" y="1319446"/>
                <a:ext cx="5125699" cy="764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mr-I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48</m:t>
                        </m:r>
                        <m:sSup>
                          <m:sSupPr>
                            <m:ctrlP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× 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=32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797" y="1319446"/>
                <a:ext cx="5125699" cy="7640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38797" y="3859096"/>
                <a:ext cx="5125699" cy="764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mr-I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24</m:t>
                        </m:r>
                        <m:sSup>
                          <m:sSupPr>
                            <m:ctrlP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× 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=16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797" y="3859096"/>
                <a:ext cx="5125699" cy="76405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 rot="1656461">
            <a:off x="1075477" y="1355230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909145" y="462735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1277806" y="462735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1277806" y="462735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1277806" y="462735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834990" y="1664685"/>
            <a:ext cx="412450" cy="809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39679" y="2097037"/>
            <a:ext cx="878209" cy="4750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28549" y="415032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0669" y="2273326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8cm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895741" y="1942640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41614" y="918938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rot="1656461">
            <a:off x="1253329" y="4195547"/>
            <a:ext cx="921268" cy="906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1086997" y="3303052"/>
            <a:ext cx="368661" cy="155236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1455658" y="3303052"/>
            <a:ext cx="456420" cy="19609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1455658" y="3303052"/>
            <a:ext cx="880165" cy="11749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1455658" y="3303052"/>
            <a:ext cx="65913" cy="7576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2012842" y="4505002"/>
            <a:ext cx="412450" cy="809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017531" y="4937354"/>
            <a:ext cx="878209" cy="475031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1006401" y="3255349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48521" y="5113643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4</a:t>
            </a:r>
            <a:r>
              <a:rPr lang="en-US" smtClean="0"/>
              <a:t>cm</a:t>
            </a:r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2073593" y="4782957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19466" y="3759255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7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678046" y="678351"/>
                <a:ext cx="4780861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mr-IN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+mn-ea"/>
                              <a:cs typeface="+mn-cs"/>
                            </a:rPr>
                            <m:t>4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𝑐𝑚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 × 6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𝑐𝑚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=12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𝑐𝑚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046" y="678351"/>
                <a:ext cx="4780861" cy="8989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634688" y="6488668"/>
            <a:ext cx="150931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mathsmuse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20751" y="3304430"/>
                <a:ext cx="4780861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𝐴𝑟𝑒𝑎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mr-IN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4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𝑐𝑚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 × 6</m:t>
                          </m:r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𝑐𝑚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charset="0"/>
                          <a:ea typeface="Cambria Math" charset="0"/>
                          <a:cs typeface="Cambria Math" charset="0"/>
                        </a:rPr>
                        <m:t>=12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𝑐𝑚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751" y="3304430"/>
                <a:ext cx="4780861" cy="8989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38797" y="1607616"/>
                <a:ext cx="4926926" cy="764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mr-I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12</m:t>
                        </m:r>
                        <m:sSup>
                          <m:sSupPr>
                            <m:ctrlP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× 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=8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797" y="1607616"/>
                <a:ext cx="4926926" cy="7640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=""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720751" y="4247517"/>
                <a:ext cx="5277983" cy="764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𝑉𝑜𝑙𝑢𝑚𝑒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mr-I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12</m:t>
                        </m:r>
                        <m:sSup>
                          <m:sSupPr>
                            <m:ctrlP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GB" sz="28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 × 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20</m:t>
                        </m:r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num>
                      <m:den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den>
                    </m:f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charset="0"/>
                        <a:ea typeface="Cambria Math" charset="0"/>
                        <a:cs typeface="Cambria Math" charset="0"/>
                      </a:rPr>
                      <m:t>=80</m:t>
                    </m:r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𝑐𝑚</m:t>
                        </m:r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751" y="4247517"/>
                <a:ext cx="5277983" cy="76405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riangle 36"/>
          <p:cNvSpPr/>
          <p:nvPr/>
        </p:nvSpPr>
        <p:spPr>
          <a:xfrm>
            <a:off x="1211855" y="1173574"/>
            <a:ext cx="1068637" cy="1023702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2"/>
          </p:cNvCxnSpPr>
          <p:nvPr/>
        </p:nvCxnSpPr>
        <p:spPr>
          <a:xfrm flipV="1">
            <a:off x="1211855" y="421443"/>
            <a:ext cx="402348" cy="177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7" idx="4"/>
          </p:cNvCxnSpPr>
          <p:nvPr/>
        </p:nvCxnSpPr>
        <p:spPr>
          <a:xfrm>
            <a:off x="1614203" y="421443"/>
            <a:ext cx="666289" cy="177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1611334" y="421443"/>
            <a:ext cx="123822" cy="780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112704" y="2309012"/>
            <a:ext cx="125592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7" idx="3"/>
          </p:cNvCxnSpPr>
          <p:nvPr/>
        </p:nvCxnSpPr>
        <p:spPr>
          <a:xfrm flipV="1">
            <a:off x="1746174" y="1207294"/>
            <a:ext cx="3401" cy="98998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144909" y="558668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416511" y="2279737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581877" y="1607584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4cm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10849" y="1124219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47" name="Triangle 46"/>
          <p:cNvSpPr/>
          <p:nvPr/>
        </p:nvSpPr>
        <p:spPr>
          <a:xfrm>
            <a:off x="1365508" y="3813507"/>
            <a:ext cx="1068637" cy="1023702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365508" y="3061376"/>
            <a:ext cx="402348" cy="177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67856" y="3061376"/>
            <a:ext cx="666289" cy="177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1764987" y="3061376"/>
            <a:ext cx="123822" cy="780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266357" y="4948945"/>
            <a:ext cx="1255923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899827" y="3847227"/>
            <a:ext cx="3401" cy="989982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1298562" y="3198601"/>
            <a:ext cx="5156" cy="16000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570164" y="4919670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6cm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1735530" y="4247517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4cm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11461" y="3789349"/>
            <a:ext cx="75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84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1607</TotalTime>
  <Words>288</Words>
  <Application>Microsoft Macintosh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Mangal</vt:lpstr>
      <vt:lpstr>Office Theme</vt:lpstr>
      <vt:lpstr>Volume:  Volume of a Pyramid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Microsoft Office User</cp:lastModifiedBy>
  <cp:revision>81</cp:revision>
  <dcterms:created xsi:type="dcterms:W3CDTF">2018-01-26T08:52:52Z</dcterms:created>
  <dcterms:modified xsi:type="dcterms:W3CDTF">2018-07-10T08:58:21Z</dcterms:modified>
</cp:coreProperties>
</file>