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1" r:id="rId4"/>
    <p:sldId id="31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2" autoAdjust="0"/>
    <p:restoredTop sz="89362" autoAdjust="0"/>
  </p:normalViewPr>
  <p:slideViewPr>
    <p:cSldViewPr snapToGrid="0">
      <p:cViewPr varScale="1">
        <p:scale>
          <a:sx n="87" d="100"/>
          <a:sy n="87" d="100"/>
        </p:scale>
        <p:origin x="126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257" y="179977"/>
            <a:ext cx="796748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multiples, primes: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Algebraic lowest common multiple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5999" y="3548087"/>
                <a:ext cx="4572000" cy="25563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dirty="0" err="1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</a:t>
                </a:r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LCM: </a:t>
                </a: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548087"/>
                <a:ext cx="4572000" cy="2556341"/>
              </a:xfrm>
              <a:prstGeom prst="rect">
                <a:avLst/>
              </a:prstGeom>
              <a:blipFill>
                <a:blip r:embed="rId7"/>
                <a:stretch>
                  <a:fillRect b="-4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5943" y="656164"/>
                <a:ext cx="3814354" cy="4483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LCM: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3" y="656164"/>
                <a:ext cx="3814354" cy="4483279"/>
              </a:xfrm>
              <a:prstGeom prst="rect">
                <a:avLst/>
              </a:prstGeom>
              <a:blipFill>
                <a:blip r:embed="rId2"/>
                <a:stretch>
                  <a:fillRect l="-3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617349" y="564350"/>
                <a:ext cx="3814354" cy="4483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LCM: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15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49" y="564350"/>
                <a:ext cx="3814354" cy="4483279"/>
              </a:xfrm>
              <a:prstGeom prst="rect">
                <a:avLst/>
              </a:prstGeom>
              <a:blipFill>
                <a:blip r:embed="rId3"/>
                <a:stretch>
                  <a:fillRect l="-3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432766" y="6426926"/>
            <a:ext cx="1711234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</a:rPr>
              <a:t>@</a:t>
            </a:r>
            <a:r>
              <a:rPr lang="en-GB" sz="1600" dirty="0" err="1">
                <a:solidFill>
                  <a:schemeClr val="bg1"/>
                </a:solidFill>
              </a:rPr>
              <a:t>fortyninecubed</a:t>
            </a:r>
            <a:endParaRPr lang="en-GB" sz="1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65473" y="12535"/>
                <a:ext cx="3274140" cy="6730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LCM: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3" y="12535"/>
                <a:ext cx="3274140" cy="6730048"/>
              </a:xfrm>
              <a:prstGeom prst="rect">
                <a:avLst/>
              </a:prstGeom>
              <a:blipFill>
                <a:blip r:embed="rId2"/>
                <a:stretch>
                  <a:fillRect l="-3911" b="-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53544" y="666340"/>
                <a:ext cx="4572000" cy="59605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8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24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24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24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24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544" y="666340"/>
                <a:ext cx="4572000" cy="5960542"/>
              </a:xfrm>
              <a:prstGeom prst="rect">
                <a:avLst/>
              </a:prstGeom>
              <a:blipFill>
                <a:blip r:embed="rId3"/>
                <a:stretch>
                  <a:fillRect b="-1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35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65473" y="12535"/>
                <a:ext cx="3274140" cy="6730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LCM: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3" y="12535"/>
                <a:ext cx="3274140" cy="6730048"/>
              </a:xfrm>
              <a:prstGeom prst="rect">
                <a:avLst/>
              </a:prstGeom>
              <a:blipFill>
                <a:blip r:embed="rId2"/>
                <a:stretch>
                  <a:fillRect l="-3911" b="-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53544" y="666340"/>
                <a:ext cx="4572000" cy="59605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8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24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24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24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24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544" y="666340"/>
                <a:ext cx="4572000" cy="5960542"/>
              </a:xfrm>
              <a:prstGeom prst="rect">
                <a:avLst/>
              </a:prstGeom>
              <a:blipFill>
                <a:blip r:embed="rId3"/>
                <a:stretch>
                  <a:fillRect b="-1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84181" y="774283"/>
                <a:ext cx="1253613" cy="6083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181" y="774283"/>
                <a:ext cx="1253613" cy="60837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576670" y="607698"/>
                <a:ext cx="1697748" cy="6134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48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48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48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80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670" y="607698"/>
                <a:ext cx="1697748" cy="6134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50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311</Words>
  <Application>Microsoft Office PowerPoint</Application>
  <PresentationFormat>On-screen Show (4:3)</PresentationFormat>
  <Paragraphs>77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Factors, multiples, primes: Algebraic lowest common multiple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102</cp:revision>
  <dcterms:created xsi:type="dcterms:W3CDTF">2018-01-26T08:52:52Z</dcterms:created>
  <dcterms:modified xsi:type="dcterms:W3CDTF">2018-07-07T09:50:33Z</dcterms:modified>
</cp:coreProperties>
</file>