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8" r:id="rId2"/>
    <p:sldId id="302" r:id="rId3"/>
    <p:sldId id="312" r:id="rId4"/>
    <p:sldId id="311" r:id="rId5"/>
    <p:sldId id="313" r:id="rId6"/>
    <p:sldId id="31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7139" y="378835"/>
            <a:ext cx="7613373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Averages and range: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Estimated Mean from a Grouped Frequency Table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5061722"/>
                  </p:ext>
                </p:extLst>
              </p:nvPr>
            </p:nvGraphicFramePr>
            <p:xfrm>
              <a:off x="3050604" y="3856719"/>
              <a:ext cx="3355115" cy="195084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17095">
                      <a:extLst>
                        <a:ext uri="{9D8B030D-6E8A-4147-A177-3AD203B41FA5}">
                          <a16:colId xmlns:a16="http://schemas.microsoft.com/office/drawing/2014/main" val="1202932626"/>
                        </a:ext>
                      </a:extLst>
                    </a:gridCol>
                    <a:gridCol w="1538020">
                      <a:extLst>
                        <a:ext uri="{9D8B030D-6E8A-4147-A177-3AD203B41FA5}">
                          <a16:colId xmlns:a16="http://schemas.microsoft.com/office/drawing/2014/main" val="87493924"/>
                        </a:ext>
                      </a:extLst>
                    </a:gridCol>
                  </a:tblGrid>
                  <a:tr h="40617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solidFill>
                                <a:schemeClr val="bg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000" b="1" dirty="0">
                              <a:solidFill>
                                <a:schemeClr val="bg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0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solidFill>
                                <a:schemeClr val="bg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711223276"/>
                      </a:ext>
                    </a:extLst>
                  </a:tr>
                  <a:tr h="40617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77882620"/>
                      </a:ext>
                    </a:extLst>
                  </a:tr>
                  <a:tr h="40617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10&lt;</m:t>
                                </m:r>
                                <m:r>
                                  <a:rPr lang="en-GB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593383328"/>
                      </a:ext>
                    </a:extLst>
                  </a:tr>
                  <a:tr h="40617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20&lt;</m:t>
                                </m:r>
                                <m:r>
                                  <a:rPr lang="en-GB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20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08406591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GB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20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297875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5061722"/>
                  </p:ext>
                </p:extLst>
              </p:nvPr>
            </p:nvGraphicFramePr>
            <p:xfrm>
              <a:off x="3050604" y="3856719"/>
              <a:ext cx="3355115" cy="195084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17095">
                      <a:extLst>
                        <a:ext uri="{9D8B030D-6E8A-4147-A177-3AD203B41FA5}">
                          <a16:colId xmlns:a16="http://schemas.microsoft.com/office/drawing/2014/main" val="1202932626"/>
                        </a:ext>
                      </a:extLst>
                    </a:gridCol>
                    <a:gridCol w="1538020">
                      <a:extLst>
                        <a:ext uri="{9D8B030D-6E8A-4147-A177-3AD203B41FA5}">
                          <a16:colId xmlns:a16="http://schemas.microsoft.com/office/drawing/2014/main" val="87493924"/>
                        </a:ext>
                      </a:extLst>
                    </a:gridCol>
                  </a:tblGrid>
                  <a:tr h="4061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336" t="-16418" r="-85570" b="-385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solidFill>
                                <a:schemeClr val="bg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711223276"/>
                      </a:ext>
                    </a:extLst>
                  </a:tr>
                  <a:tr h="4061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336" t="-116418" r="-85570" b="-285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118182" t="-116418" r="-791" b="-285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77882620"/>
                      </a:ext>
                    </a:extLst>
                  </a:tr>
                  <a:tr h="4061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336" t="-216418" r="-85570" b="-185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118182" t="-216418" r="-791" b="-185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3383328"/>
                      </a:ext>
                    </a:extLst>
                  </a:tr>
                  <a:tr h="4061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336" t="-321212" r="-85570" b="-878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118182" t="-321212" r="-791" b="-878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4065910"/>
                      </a:ext>
                    </a:extLst>
                  </a:tr>
                  <a:tr h="3261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336" t="-514815" r="-85570" b="-7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118182" t="-514815" r="-791" b="-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2978754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6726741"/>
                  </p:ext>
                </p:extLst>
              </p:nvPr>
            </p:nvGraphicFramePr>
            <p:xfrm>
              <a:off x="258240" y="1158952"/>
              <a:ext cx="2868418" cy="207268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591566">
                      <a:extLst>
                        <a:ext uri="{9D8B030D-6E8A-4147-A177-3AD203B41FA5}">
                          <a16:colId xmlns:a16="http://schemas.microsoft.com/office/drawing/2014/main" val="211660354"/>
                        </a:ext>
                      </a:extLst>
                    </a:gridCol>
                    <a:gridCol w="1276852">
                      <a:extLst>
                        <a:ext uri="{9D8B030D-6E8A-4147-A177-3AD203B41FA5}">
                          <a16:colId xmlns:a16="http://schemas.microsoft.com/office/drawing/2014/main" val="1254028462"/>
                        </a:ext>
                      </a:extLst>
                    </a:gridCol>
                  </a:tblGrid>
                  <a:tr h="4220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00819402"/>
                      </a:ext>
                    </a:extLst>
                  </a:tr>
                  <a:tr h="421962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≤8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32095465"/>
                      </a:ext>
                    </a:extLst>
                  </a:tr>
                  <a:tr h="40337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≤16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19022923"/>
                      </a:ext>
                    </a:extLst>
                  </a:tr>
                  <a:tr h="421962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a:rPr lang="en-GB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≤24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7687068"/>
                      </a:ext>
                    </a:extLst>
                  </a:tr>
                  <a:tr h="40337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≤32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657009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6726741"/>
                  </p:ext>
                </p:extLst>
              </p:nvPr>
            </p:nvGraphicFramePr>
            <p:xfrm>
              <a:off x="258240" y="1158952"/>
              <a:ext cx="2868418" cy="207268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591566">
                      <a:extLst>
                        <a:ext uri="{9D8B030D-6E8A-4147-A177-3AD203B41FA5}">
                          <a16:colId xmlns:a16="http://schemas.microsoft.com/office/drawing/2014/main" val="211660354"/>
                        </a:ext>
                      </a:extLst>
                    </a:gridCol>
                    <a:gridCol w="1276852">
                      <a:extLst>
                        <a:ext uri="{9D8B030D-6E8A-4147-A177-3AD203B41FA5}">
                          <a16:colId xmlns:a16="http://schemas.microsoft.com/office/drawing/2014/main" val="1254028462"/>
                        </a:ext>
                      </a:extLst>
                    </a:gridCol>
                  </a:tblGrid>
                  <a:tr h="4220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3" t="-17391" r="-81226" b="-3971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00819402"/>
                      </a:ext>
                    </a:extLst>
                  </a:tr>
                  <a:tr h="4219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3" t="-115714" r="-81226" b="-29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4762" t="-115714" r="-952" b="-29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32095465"/>
                      </a:ext>
                    </a:extLst>
                  </a:tr>
                  <a:tr h="4033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3" t="-228788" r="-81226" b="-2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4762" t="-228788" r="-952" b="-20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9022923"/>
                      </a:ext>
                    </a:extLst>
                  </a:tr>
                  <a:tr h="4219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3" t="-310000" r="-81226" b="-9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4762" t="-310000" r="-952" b="-971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687068"/>
                      </a:ext>
                    </a:extLst>
                  </a:tr>
                  <a:tr h="4033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3" t="-434848" r="-81226" b="-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4762" t="-434848" r="-952" b="-30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6570099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336469"/>
                  </p:ext>
                </p:extLst>
              </p:nvPr>
            </p:nvGraphicFramePr>
            <p:xfrm>
              <a:off x="4721751" y="1160690"/>
              <a:ext cx="3080146" cy="207094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09045">
                      <a:extLst>
                        <a:ext uri="{9D8B030D-6E8A-4147-A177-3AD203B41FA5}">
                          <a16:colId xmlns:a16="http://schemas.microsoft.com/office/drawing/2014/main" val="211660354"/>
                        </a:ext>
                      </a:extLst>
                    </a:gridCol>
                    <a:gridCol w="1371101">
                      <a:extLst>
                        <a:ext uri="{9D8B030D-6E8A-4147-A177-3AD203B41FA5}">
                          <a16:colId xmlns:a16="http://schemas.microsoft.com/office/drawing/2014/main" val="1254028462"/>
                        </a:ext>
                      </a:extLst>
                    </a:gridCol>
                  </a:tblGrid>
                  <a:tr h="42165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00819402"/>
                      </a:ext>
                    </a:extLst>
                  </a:tr>
                  <a:tr h="421608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≤8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32095465"/>
                      </a:ext>
                    </a:extLst>
                  </a:tr>
                  <a:tr h="40303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≤16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19022923"/>
                      </a:ext>
                    </a:extLst>
                  </a:tr>
                  <a:tr h="421608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a:rPr lang="en-GB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≤24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7687068"/>
                      </a:ext>
                    </a:extLst>
                  </a:tr>
                  <a:tr h="40303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≤32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657009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336469"/>
                  </p:ext>
                </p:extLst>
              </p:nvPr>
            </p:nvGraphicFramePr>
            <p:xfrm>
              <a:off x="4721751" y="1160690"/>
              <a:ext cx="3080146" cy="207094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09045">
                      <a:extLst>
                        <a:ext uri="{9D8B030D-6E8A-4147-A177-3AD203B41FA5}">
                          <a16:colId xmlns:a16="http://schemas.microsoft.com/office/drawing/2014/main" val="211660354"/>
                        </a:ext>
                      </a:extLst>
                    </a:gridCol>
                    <a:gridCol w="1371101">
                      <a:extLst>
                        <a:ext uri="{9D8B030D-6E8A-4147-A177-3AD203B41FA5}">
                          <a16:colId xmlns:a16="http://schemas.microsoft.com/office/drawing/2014/main" val="1254028462"/>
                        </a:ext>
                      </a:extLst>
                    </a:gridCol>
                  </a:tblGrid>
                  <a:tr h="42165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6" t="-17391" r="-80783" b="-3971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00819402"/>
                      </a:ext>
                    </a:extLst>
                  </a:tr>
                  <a:tr h="4216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6" t="-115714" r="-80783" b="-29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5333" t="-115714" r="-889" b="-29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32095465"/>
                      </a:ext>
                    </a:extLst>
                  </a:tr>
                  <a:tr h="403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6" t="-228788" r="-80783" b="-2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5333" t="-228788" r="-889" b="-20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9022923"/>
                      </a:ext>
                    </a:extLst>
                  </a:tr>
                  <a:tr h="4216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6" t="-310000" r="-80783" b="-9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5333" t="-310000" r="-889" b="-971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687068"/>
                      </a:ext>
                    </a:extLst>
                  </a:tr>
                  <a:tr h="4030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6" t="-434848" r="-80783" b="-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5333" t="-434848" r="-889" b="-30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6570099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" name="TextBox 13"/>
          <p:cNvSpPr txBox="1"/>
          <p:nvPr/>
        </p:nvSpPr>
        <p:spPr>
          <a:xfrm>
            <a:off x="0" y="541231"/>
            <a:ext cx="5206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Calculate an estimate for the mean: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98019" y="544708"/>
            <a:ext cx="5206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Calculate an estimate for the mean:</a:t>
            </a: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5167948"/>
                  </p:ext>
                </p:extLst>
              </p:nvPr>
            </p:nvGraphicFramePr>
            <p:xfrm>
              <a:off x="287736" y="543967"/>
              <a:ext cx="3340367" cy="207268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82468">
                      <a:extLst>
                        <a:ext uri="{9D8B030D-6E8A-4147-A177-3AD203B41FA5}">
                          <a16:colId xmlns:a16="http://schemas.microsoft.com/office/drawing/2014/main" val="211660354"/>
                        </a:ext>
                      </a:extLst>
                    </a:gridCol>
                    <a:gridCol w="1457899">
                      <a:extLst>
                        <a:ext uri="{9D8B030D-6E8A-4147-A177-3AD203B41FA5}">
                          <a16:colId xmlns:a16="http://schemas.microsoft.com/office/drawing/2014/main" val="1254028462"/>
                        </a:ext>
                      </a:extLst>
                    </a:gridCol>
                  </a:tblGrid>
                  <a:tr h="4220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00819402"/>
                      </a:ext>
                    </a:extLst>
                  </a:tr>
                  <a:tr h="421962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32095465"/>
                      </a:ext>
                    </a:extLst>
                  </a:tr>
                  <a:tr h="40337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19022923"/>
                      </a:ext>
                    </a:extLst>
                  </a:tr>
                  <a:tr h="421962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7687068"/>
                      </a:ext>
                    </a:extLst>
                  </a:tr>
                  <a:tr h="40337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657009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5167948"/>
                  </p:ext>
                </p:extLst>
              </p:nvPr>
            </p:nvGraphicFramePr>
            <p:xfrm>
              <a:off x="287736" y="543967"/>
              <a:ext cx="3340367" cy="207268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82468">
                      <a:extLst>
                        <a:ext uri="{9D8B030D-6E8A-4147-A177-3AD203B41FA5}">
                          <a16:colId xmlns:a16="http://schemas.microsoft.com/office/drawing/2014/main" val="211660354"/>
                        </a:ext>
                      </a:extLst>
                    </a:gridCol>
                    <a:gridCol w="1457899">
                      <a:extLst>
                        <a:ext uri="{9D8B030D-6E8A-4147-A177-3AD203B41FA5}">
                          <a16:colId xmlns:a16="http://schemas.microsoft.com/office/drawing/2014/main" val="1254028462"/>
                        </a:ext>
                      </a:extLst>
                    </a:gridCol>
                  </a:tblGrid>
                  <a:tr h="4220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24" t="-17391" r="-78317" b="-3971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00819402"/>
                      </a:ext>
                    </a:extLst>
                  </a:tr>
                  <a:tr h="4219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24" t="-115714" r="-78317" b="-29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9167" t="-115714" r="-833" b="-29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32095465"/>
                      </a:ext>
                    </a:extLst>
                  </a:tr>
                  <a:tr h="4033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24" t="-228788" r="-78317" b="-2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9167" t="-228788" r="-833" b="-20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9022923"/>
                      </a:ext>
                    </a:extLst>
                  </a:tr>
                  <a:tr h="4219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24" t="-310000" r="-78317" b="-9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9167" t="-310000" r="-833" b="-971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687068"/>
                      </a:ext>
                    </a:extLst>
                  </a:tr>
                  <a:tr h="4033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24" t="-434848" r="-78317" b="-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9167" t="-434848" r="-833" b="-30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6570099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96566576"/>
                  </p:ext>
                </p:extLst>
              </p:nvPr>
            </p:nvGraphicFramePr>
            <p:xfrm>
              <a:off x="272988" y="2835290"/>
              <a:ext cx="3355115" cy="195084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17095">
                      <a:extLst>
                        <a:ext uri="{9D8B030D-6E8A-4147-A177-3AD203B41FA5}">
                          <a16:colId xmlns:a16="http://schemas.microsoft.com/office/drawing/2014/main" val="1202932626"/>
                        </a:ext>
                      </a:extLst>
                    </a:gridCol>
                    <a:gridCol w="1538020">
                      <a:extLst>
                        <a:ext uri="{9D8B030D-6E8A-4147-A177-3AD203B41FA5}">
                          <a16:colId xmlns:a16="http://schemas.microsoft.com/office/drawing/2014/main" val="87493924"/>
                        </a:ext>
                      </a:extLst>
                    </a:gridCol>
                  </a:tblGrid>
                  <a:tr h="40617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11223276"/>
                      </a:ext>
                    </a:extLst>
                  </a:tr>
                  <a:tr h="40617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77882620"/>
                      </a:ext>
                    </a:extLst>
                  </a:tr>
                  <a:tr h="40617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93383328"/>
                      </a:ext>
                    </a:extLst>
                  </a:tr>
                  <a:tr h="40617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84065910"/>
                      </a:ext>
                    </a:extLst>
                  </a:tr>
                  <a:tr h="5215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297875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96566576"/>
                  </p:ext>
                </p:extLst>
              </p:nvPr>
            </p:nvGraphicFramePr>
            <p:xfrm>
              <a:off x="272988" y="2835290"/>
              <a:ext cx="3355115" cy="195084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17095">
                      <a:extLst>
                        <a:ext uri="{9D8B030D-6E8A-4147-A177-3AD203B41FA5}">
                          <a16:colId xmlns:a16="http://schemas.microsoft.com/office/drawing/2014/main" val="1202932626"/>
                        </a:ext>
                      </a:extLst>
                    </a:gridCol>
                    <a:gridCol w="1538020">
                      <a:extLst>
                        <a:ext uri="{9D8B030D-6E8A-4147-A177-3AD203B41FA5}">
                          <a16:colId xmlns:a16="http://schemas.microsoft.com/office/drawing/2014/main" val="87493924"/>
                        </a:ext>
                      </a:extLst>
                    </a:gridCol>
                  </a:tblGrid>
                  <a:tr h="4061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34" t="-17910" r="-85284" b="-385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11223276"/>
                      </a:ext>
                    </a:extLst>
                  </a:tr>
                  <a:tr h="4061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34" t="-117910" r="-85284" b="-285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18577" t="-117910" r="-791" b="-285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77882620"/>
                      </a:ext>
                    </a:extLst>
                  </a:tr>
                  <a:tr h="4061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34" t="-217910" r="-85284" b="-185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18577" t="-217910" r="-791" b="-185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3383328"/>
                      </a:ext>
                    </a:extLst>
                  </a:tr>
                  <a:tr h="4061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34" t="-322727" r="-85284" b="-878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18577" t="-322727" r="-791" b="-878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4065910"/>
                      </a:ext>
                    </a:extLst>
                  </a:tr>
                  <a:tr h="3261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34" t="-516667" r="-85284" b="-7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18577" t="-516667" r="-791" b="-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2978754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5803429"/>
                  </p:ext>
                </p:extLst>
              </p:nvPr>
            </p:nvGraphicFramePr>
            <p:xfrm>
              <a:off x="331982" y="5004770"/>
              <a:ext cx="3296122" cy="161620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31537">
                      <a:extLst>
                        <a:ext uri="{9D8B030D-6E8A-4147-A177-3AD203B41FA5}">
                          <a16:colId xmlns:a16="http://schemas.microsoft.com/office/drawing/2014/main" val="2047302986"/>
                        </a:ext>
                      </a:extLst>
                    </a:gridCol>
                    <a:gridCol w="1464585">
                      <a:extLst>
                        <a:ext uri="{9D8B030D-6E8A-4147-A177-3AD203B41FA5}">
                          <a16:colId xmlns:a16="http://schemas.microsoft.com/office/drawing/2014/main" val="3545191026"/>
                        </a:ext>
                      </a:extLst>
                    </a:gridCol>
                  </a:tblGrid>
                  <a:tr h="2755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7787636"/>
                      </a:ext>
                    </a:extLst>
                  </a:tr>
                  <a:tr h="28829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95383490"/>
                      </a:ext>
                    </a:extLst>
                  </a:tr>
                  <a:tr h="27559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2630270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55936636"/>
                      </a:ext>
                    </a:extLst>
                  </a:tr>
                  <a:tr h="27559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185156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5803429"/>
                  </p:ext>
                </p:extLst>
              </p:nvPr>
            </p:nvGraphicFramePr>
            <p:xfrm>
              <a:off x="331982" y="5004770"/>
              <a:ext cx="3296122" cy="163068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31537">
                      <a:extLst>
                        <a:ext uri="{9D8B030D-6E8A-4147-A177-3AD203B41FA5}">
                          <a16:colId xmlns:a16="http://schemas.microsoft.com/office/drawing/2014/main" val="2047302986"/>
                        </a:ext>
                      </a:extLst>
                    </a:gridCol>
                    <a:gridCol w="1464585">
                      <a:extLst>
                        <a:ext uri="{9D8B030D-6E8A-4147-A177-3AD203B41FA5}">
                          <a16:colId xmlns:a16="http://schemas.microsoft.com/office/drawing/2014/main" val="3545191026"/>
                        </a:ext>
                      </a:extLst>
                    </a:gridCol>
                  </a:tblGrid>
                  <a:tr h="3261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32" t="-20370" r="-80731" b="-40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7787636"/>
                      </a:ext>
                    </a:extLst>
                  </a:tr>
                  <a:tr h="3261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32" t="-120370" r="-80731" b="-30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25311" t="-120370" r="-830" b="-3055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5383490"/>
                      </a:ext>
                    </a:extLst>
                  </a:tr>
                  <a:tr h="3261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32" t="-224528" r="-80731" b="-2113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25311" t="-224528" r="-830" b="-2113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26302709"/>
                      </a:ext>
                    </a:extLst>
                  </a:tr>
                  <a:tr h="3261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32" t="-318519" r="-80731" b="-107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25311" t="-318519" r="-830" b="-10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5936636"/>
                      </a:ext>
                    </a:extLst>
                  </a:tr>
                  <a:tr h="3261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32" t="-418519" r="-80731" b="-7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25311" t="-418519" r="-830" b="-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185156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5654590"/>
                  </p:ext>
                </p:extLst>
              </p:nvPr>
            </p:nvGraphicFramePr>
            <p:xfrm>
              <a:off x="5029197" y="398207"/>
              <a:ext cx="3170906" cy="190254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585453">
                      <a:extLst>
                        <a:ext uri="{9D8B030D-6E8A-4147-A177-3AD203B41FA5}">
                          <a16:colId xmlns:a16="http://schemas.microsoft.com/office/drawing/2014/main" val="618431130"/>
                        </a:ext>
                      </a:extLst>
                    </a:gridCol>
                    <a:gridCol w="1585453">
                      <a:extLst>
                        <a:ext uri="{9D8B030D-6E8A-4147-A177-3AD203B41FA5}">
                          <a16:colId xmlns:a16="http://schemas.microsoft.com/office/drawing/2014/main" val="278792446"/>
                        </a:ext>
                      </a:extLst>
                    </a:gridCol>
                  </a:tblGrid>
                  <a:tr h="3805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43966722"/>
                      </a:ext>
                    </a:extLst>
                  </a:tr>
                  <a:tr h="380508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03593065"/>
                      </a:ext>
                    </a:extLst>
                  </a:tr>
                  <a:tr h="380508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76003861"/>
                      </a:ext>
                    </a:extLst>
                  </a:tr>
                  <a:tr h="380508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11458978"/>
                      </a:ext>
                    </a:extLst>
                  </a:tr>
                  <a:tr h="380508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7442568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5654590"/>
                  </p:ext>
                </p:extLst>
              </p:nvPr>
            </p:nvGraphicFramePr>
            <p:xfrm>
              <a:off x="5029197" y="398207"/>
              <a:ext cx="3170906" cy="190254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585453">
                      <a:extLst>
                        <a:ext uri="{9D8B030D-6E8A-4147-A177-3AD203B41FA5}">
                          <a16:colId xmlns:a16="http://schemas.microsoft.com/office/drawing/2014/main" val="618431130"/>
                        </a:ext>
                      </a:extLst>
                    </a:gridCol>
                    <a:gridCol w="1585453">
                      <a:extLst>
                        <a:ext uri="{9D8B030D-6E8A-4147-A177-3AD203B41FA5}">
                          <a16:colId xmlns:a16="http://schemas.microsoft.com/office/drawing/2014/main" val="278792446"/>
                        </a:ext>
                      </a:extLst>
                    </a:gridCol>
                  </a:tblGrid>
                  <a:tr h="3805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83" t="-19048" r="-100766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43966722"/>
                      </a:ext>
                    </a:extLst>
                  </a:tr>
                  <a:tr h="3805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83" t="-120968" r="-100766" b="-3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383" t="-120968" r="-766" b="-3064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3593065"/>
                      </a:ext>
                    </a:extLst>
                  </a:tr>
                  <a:tr h="3805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83" t="-217460" r="-100766" b="-2015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383" t="-217460" r="-766" b="-2015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6003861"/>
                      </a:ext>
                    </a:extLst>
                  </a:tr>
                  <a:tr h="3805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83" t="-322581" r="-100766" b="-10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383" t="-322581" r="-766" b="-1048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11458978"/>
                      </a:ext>
                    </a:extLst>
                  </a:tr>
                  <a:tr h="3805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83" t="-415873" r="-100766" b="-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383" t="-415873" r="-766" b="-31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7442568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56132954"/>
                  </p:ext>
                </p:extLst>
              </p:nvPr>
            </p:nvGraphicFramePr>
            <p:xfrm>
              <a:off x="4999699" y="2541269"/>
              <a:ext cx="3200404" cy="193145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2893783916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72825577"/>
                        </a:ext>
                      </a:extLst>
                    </a:gridCol>
                  </a:tblGrid>
                  <a:tr h="3698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0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40899096"/>
                      </a:ext>
                    </a:extLst>
                  </a:tr>
                  <a:tr h="36986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11741223"/>
                      </a:ext>
                    </a:extLst>
                  </a:tr>
                  <a:tr h="36986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68878434"/>
                      </a:ext>
                    </a:extLst>
                  </a:tr>
                  <a:tr h="451982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30960556"/>
                      </a:ext>
                    </a:extLst>
                  </a:tr>
                  <a:tr h="36986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9688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56132954"/>
                  </p:ext>
                </p:extLst>
              </p:nvPr>
            </p:nvGraphicFramePr>
            <p:xfrm>
              <a:off x="4999699" y="2541269"/>
              <a:ext cx="3200404" cy="193145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2893783916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72825577"/>
                        </a:ext>
                      </a:extLst>
                    </a:gridCol>
                  </a:tblGrid>
                  <a:tr h="3698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80" t="-18033" r="-100760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40899096"/>
                      </a:ext>
                    </a:extLst>
                  </a:tr>
                  <a:tr h="3698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80" t="-118033" r="-100760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0380" t="-118033" r="-760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1741223"/>
                      </a:ext>
                    </a:extLst>
                  </a:tr>
                  <a:tr h="3698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80" t="-218033" r="-10076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0380" t="-218033" r="-760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8878434"/>
                      </a:ext>
                    </a:extLst>
                  </a:tr>
                  <a:tr h="4519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80" t="-262162" r="-100760" b="-851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0380" t="-262162" r="-760" b="-851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0960556"/>
                      </a:ext>
                    </a:extLst>
                  </a:tr>
                  <a:tr h="3698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80" t="-439344" r="-10076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0380" t="-439344" r="-760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6882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4492377"/>
                  </p:ext>
                </p:extLst>
              </p:nvPr>
            </p:nvGraphicFramePr>
            <p:xfrm>
              <a:off x="4999699" y="4713249"/>
              <a:ext cx="3200404" cy="196653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247466905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1407431525"/>
                        </a:ext>
                      </a:extLst>
                    </a:gridCol>
                  </a:tblGrid>
                  <a:tr h="39330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00376139"/>
                      </a:ext>
                    </a:extLst>
                  </a:tr>
                  <a:tr h="39330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≤5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9317989"/>
                      </a:ext>
                    </a:extLst>
                  </a:tr>
                  <a:tr h="39330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5&lt;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3849873"/>
                      </a:ext>
                    </a:extLst>
                  </a:tr>
                  <a:tr h="39330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≤15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95653068"/>
                      </a:ext>
                    </a:extLst>
                  </a:tr>
                  <a:tr h="39330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15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249410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4492377"/>
                  </p:ext>
                </p:extLst>
              </p:nvPr>
            </p:nvGraphicFramePr>
            <p:xfrm>
              <a:off x="4999699" y="4713249"/>
              <a:ext cx="3200404" cy="196653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247466905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1407431525"/>
                        </a:ext>
                      </a:extLst>
                    </a:gridCol>
                  </a:tblGrid>
                  <a:tr h="3933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80" t="-18462" r="-10076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00376139"/>
                      </a:ext>
                    </a:extLst>
                  </a:tr>
                  <a:tr h="3933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80" t="-120313" r="-100760" b="-3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380" t="-120313" r="-760" b="-30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317989"/>
                      </a:ext>
                    </a:extLst>
                  </a:tr>
                  <a:tr h="3933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80" t="-216923" r="-100760" b="-20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380" t="-216923" r="-760" b="-20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3849873"/>
                      </a:ext>
                    </a:extLst>
                  </a:tr>
                  <a:tr h="3933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80" t="-321875" r="-100760" b="-1046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380" t="-321875" r="-760" b="-1046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95653068"/>
                      </a:ext>
                    </a:extLst>
                  </a:tr>
                  <a:tr h="3933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80" t="-415385" r="-100760" b="-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380" t="-415385" r="-760" b="-30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49410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5" name="TextBox 14"/>
          <p:cNvSpPr txBox="1"/>
          <p:nvPr/>
        </p:nvSpPr>
        <p:spPr>
          <a:xfrm>
            <a:off x="0" y="44877"/>
            <a:ext cx="5206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Calculate an estimate for the mean:</a:t>
            </a:r>
          </a:p>
        </p:txBody>
      </p:sp>
    </p:spTree>
    <p:extLst>
      <p:ext uri="{BB962C8B-B14F-4D97-AF65-F5344CB8AC3E}">
        <p14:creationId xmlns:p14="http://schemas.microsoft.com/office/powerpoint/2010/main" val="77338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4877"/>
            <a:ext cx="5206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Calculate an estimate for the mean: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2990132"/>
                  </p:ext>
                </p:extLst>
              </p:nvPr>
            </p:nvGraphicFramePr>
            <p:xfrm>
              <a:off x="158760" y="674406"/>
              <a:ext cx="3985538" cy="245225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992769">
                      <a:extLst>
                        <a:ext uri="{9D8B030D-6E8A-4147-A177-3AD203B41FA5}">
                          <a16:colId xmlns:a16="http://schemas.microsoft.com/office/drawing/2014/main" val="149905043"/>
                        </a:ext>
                      </a:extLst>
                    </a:gridCol>
                    <a:gridCol w="1992769">
                      <a:extLst>
                        <a:ext uri="{9D8B030D-6E8A-4147-A177-3AD203B41FA5}">
                          <a16:colId xmlns:a16="http://schemas.microsoft.com/office/drawing/2014/main" val="2675024479"/>
                        </a:ext>
                      </a:extLst>
                    </a:gridCol>
                  </a:tblGrid>
                  <a:tr h="4904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2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75482657"/>
                      </a:ext>
                    </a:extLst>
                  </a:tr>
                  <a:tr h="49045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≤5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14794791"/>
                      </a:ext>
                    </a:extLst>
                  </a:tr>
                  <a:tr h="49045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5&lt;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12110099"/>
                      </a:ext>
                    </a:extLst>
                  </a:tr>
                  <a:tr h="49045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≤15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51822113"/>
                      </a:ext>
                    </a:extLst>
                  </a:tr>
                  <a:tr h="49045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15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21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232653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2990132"/>
                  </p:ext>
                </p:extLst>
              </p:nvPr>
            </p:nvGraphicFramePr>
            <p:xfrm>
              <a:off x="158760" y="674406"/>
              <a:ext cx="3985538" cy="245225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992769">
                      <a:extLst>
                        <a:ext uri="{9D8B030D-6E8A-4147-A177-3AD203B41FA5}">
                          <a16:colId xmlns:a16="http://schemas.microsoft.com/office/drawing/2014/main" val="149905043"/>
                        </a:ext>
                      </a:extLst>
                    </a:gridCol>
                    <a:gridCol w="1992769">
                      <a:extLst>
                        <a:ext uri="{9D8B030D-6E8A-4147-A177-3AD203B41FA5}">
                          <a16:colId xmlns:a16="http://schemas.microsoft.com/office/drawing/2014/main" val="2675024479"/>
                        </a:ext>
                      </a:extLst>
                    </a:gridCol>
                  </a:tblGrid>
                  <a:tr h="490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6" t="-16049" r="-100612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75482657"/>
                      </a:ext>
                    </a:extLst>
                  </a:tr>
                  <a:tr h="490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6" t="-117500" r="-100612" b="-3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06" t="-117500" r="-612" b="-30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4794791"/>
                      </a:ext>
                    </a:extLst>
                  </a:tr>
                  <a:tr h="490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6" t="-214815" r="-100612" b="-2012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06" t="-214815" r="-612" b="-2012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12110099"/>
                      </a:ext>
                    </a:extLst>
                  </a:tr>
                  <a:tr h="490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6" t="-318750" r="-100612" b="-1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06" t="-318750" r="-612" b="-103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1822113"/>
                      </a:ext>
                    </a:extLst>
                  </a:tr>
                  <a:tr h="490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6" t="-413580" r="-100612" b="-2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306" t="-413580" r="-612" b="-24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232653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20178303"/>
                  </p:ext>
                </p:extLst>
              </p:nvPr>
            </p:nvGraphicFramePr>
            <p:xfrm>
              <a:off x="158760" y="3580081"/>
              <a:ext cx="3985538" cy="257024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992769">
                      <a:extLst>
                        <a:ext uri="{9D8B030D-6E8A-4147-A177-3AD203B41FA5}">
                          <a16:colId xmlns:a16="http://schemas.microsoft.com/office/drawing/2014/main" val="2851094942"/>
                        </a:ext>
                      </a:extLst>
                    </a:gridCol>
                    <a:gridCol w="1992769">
                      <a:extLst>
                        <a:ext uri="{9D8B030D-6E8A-4147-A177-3AD203B41FA5}">
                          <a16:colId xmlns:a16="http://schemas.microsoft.com/office/drawing/2014/main" val="3084529609"/>
                        </a:ext>
                      </a:extLst>
                    </a:gridCol>
                  </a:tblGrid>
                  <a:tr h="50474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2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33882505"/>
                      </a:ext>
                    </a:extLst>
                  </a:tr>
                  <a:tr h="52800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≤5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30812711"/>
                      </a:ext>
                    </a:extLst>
                  </a:tr>
                  <a:tr h="50474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5&lt;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3211975"/>
                      </a:ext>
                    </a:extLst>
                  </a:tr>
                  <a:tr h="52800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≤15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03049987"/>
                      </a:ext>
                    </a:extLst>
                  </a:tr>
                  <a:tr h="50474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15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≤35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21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9375791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20178303"/>
                  </p:ext>
                </p:extLst>
              </p:nvPr>
            </p:nvGraphicFramePr>
            <p:xfrm>
              <a:off x="158760" y="3580081"/>
              <a:ext cx="3985538" cy="257024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992769">
                      <a:extLst>
                        <a:ext uri="{9D8B030D-6E8A-4147-A177-3AD203B41FA5}">
                          <a16:colId xmlns:a16="http://schemas.microsoft.com/office/drawing/2014/main" val="2851094942"/>
                        </a:ext>
                      </a:extLst>
                    </a:gridCol>
                    <a:gridCol w="1992769">
                      <a:extLst>
                        <a:ext uri="{9D8B030D-6E8A-4147-A177-3AD203B41FA5}">
                          <a16:colId xmlns:a16="http://schemas.microsoft.com/office/drawing/2014/main" val="3084529609"/>
                        </a:ext>
                      </a:extLst>
                    </a:gridCol>
                  </a:tblGrid>
                  <a:tr h="5047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6" t="-15663" r="-100612" b="-4108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33882505"/>
                      </a:ext>
                    </a:extLst>
                  </a:tr>
                  <a:tr h="5280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6" t="-110345" r="-100612" b="-2919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06" t="-110345" r="-612" b="-2919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30812711"/>
                      </a:ext>
                    </a:extLst>
                  </a:tr>
                  <a:tr h="5047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6" t="-223171" r="-100612" b="-2097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06" t="-223171" r="-612" b="-2097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3211975"/>
                      </a:ext>
                    </a:extLst>
                  </a:tr>
                  <a:tr h="5280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6" t="-304598" r="-100612" b="-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06" t="-304598" r="-612" b="-9770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3049987"/>
                      </a:ext>
                    </a:extLst>
                  </a:tr>
                  <a:tr h="5047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6" t="-424096" r="-100612" b="-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06" t="-424096" r="-612" b="-24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9375791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3600423"/>
                  </p:ext>
                </p:extLst>
              </p:nvPr>
            </p:nvGraphicFramePr>
            <p:xfrm>
              <a:off x="5206178" y="674407"/>
              <a:ext cx="3598608" cy="231951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99304">
                      <a:extLst>
                        <a:ext uri="{9D8B030D-6E8A-4147-A177-3AD203B41FA5}">
                          <a16:colId xmlns:a16="http://schemas.microsoft.com/office/drawing/2014/main" val="623723025"/>
                        </a:ext>
                      </a:extLst>
                    </a:gridCol>
                    <a:gridCol w="1799304">
                      <a:extLst>
                        <a:ext uri="{9D8B030D-6E8A-4147-A177-3AD203B41FA5}">
                          <a16:colId xmlns:a16="http://schemas.microsoft.com/office/drawing/2014/main" val="798607746"/>
                        </a:ext>
                      </a:extLst>
                    </a:gridCol>
                  </a:tblGrid>
                  <a:tr h="4473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2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8321711"/>
                      </a:ext>
                    </a:extLst>
                  </a:tr>
                  <a:tr h="46804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84752002"/>
                      </a:ext>
                    </a:extLst>
                  </a:tr>
                  <a:tr h="46804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92953352"/>
                      </a:ext>
                    </a:extLst>
                  </a:tr>
                  <a:tr h="46804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02395314"/>
                      </a:ext>
                    </a:extLst>
                  </a:tr>
                  <a:tr h="46804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≤70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21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4737088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3600423"/>
                  </p:ext>
                </p:extLst>
              </p:nvPr>
            </p:nvGraphicFramePr>
            <p:xfrm>
              <a:off x="5206178" y="674407"/>
              <a:ext cx="3598608" cy="231951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99304">
                      <a:extLst>
                        <a:ext uri="{9D8B030D-6E8A-4147-A177-3AD203B41FA5}">
                          <a16:colId xmlns:a16="http://schemas.microsoft.com/office/drawing/2014/main" val="623723025"/>
                        </a:ext>
                      </a:extLst>
                    </a:gridCol>
                    <a:gridCol w="1799304">
                      <a:extLst>
                        <a:ext uri="{9D8B030D-6E8A-4147-A177-3AD203B41FA5}">
                          <a16:colId xmlns:a16="http://schemas.microsoft.com/office/drawing/2014/main" val="798607746"/>
                        </a:ext>
                      </a:extLst>
                    </a:gridCol>
                  </a:tblGrid>
                  <a:tr h="4473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76" t="-17568" r="-100338" b="-4189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8321711"/>
                      </a:ext>
                    </a:extLst>
                  </a:tr>
                  <a:tr h="4680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76" t="-112987" r="-100338" b="-3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017" t="-112987" r="-678" b="-3025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84752002"/>
                      </a:ext>
                    </a:extLst>
                  </a:tr>
                  <a:tr h="4680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76" t="-212987" r="-100338" b="-2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017" t="-212987" r="-678" b="-2025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92953352"/>
                      </a:ext>
                    </a:extLst>
                  </a:tr>
                  <a:tr h="4680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76" t="-312987" r="-100338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017" t="-312987" r="-678" b="-1025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2395314"/>
                      </a:ext>
                    </a:extLst>
                  </a:tr>
                  <a:tr h="4680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76" t="-412987" r="-100338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017" t="-412987" r="-678" b="-25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4737088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4596853"/>
                  </p:ext>
                </p:extLst>
              </p:nvPr>
            </p:nvGraphicFramePr>
            <p:xfrm>
              <a:off x="5206178" y="3461851"/>
              <a:ext cx="3701847" cy="268847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10329">
                      <a:extLst>
                        <a:ext uri="{9D8B030D-6E8A-4147-A177-3AD203B41FA5}">
                          <a16:colId xmlns:a16="http://schemas.microsoft.com/office/drawing/2014/main" val="378923378"/>
                        </a:ext>
                      </a:extLst>
                    </a:gridCol>
                    <a:gridCol w="1691518">
                      <a:extLst>
                        <a:ext uri="{9D8B030D-6E8A-4147-A177-3AD203B41FA5}">
                          <a16:colId xmlns:a16="http://schemas.microsoft.com/office/drawing/2014/main" val="1090232206"/>
                        </a:ext>
                      </a:extLst>
                    </a:gridCol>
                  </a:tblGrid>
                  <a:tr h="537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2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00446247"/>
                      </a:ext>
                    </a:extLst>
                  </a:tr>
                  <a:tr h="53769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≤11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6455903"/>
                      </a:ext>
                    </a:extLst>
                  </a:tr>
                  <a:tr h="53769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11&lt;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≤21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3989136"/>
                      </a:ext>
                    </a:extLst>
                  </a:tr>
                  <a:tr h="53769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21&lt;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≤31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0899120"/>
                      </a:ext>
                    </a:extLst>
                  </a:tr>
                  <a:tr h="53769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31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≤71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21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8298119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4596853"/>
                  </p:ext>
                </p:extLst>
              </p:nvPr>
            </p:nvGraphicFramePr>
            <p:xfrm>
              <a:off x="5206178" y="3461851"/>
              <a:ext cx="3701847" cy="268847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10329">
                      <a:extLst>
                        <a:ext uri="{9D8B030D-6E8A-4147-A177-3AD203B41FA5}">
                          <a16:colId xmlns:a16="http://schemas.microsoft.com/office/drawing/2014/main" val="378923378"/>
                        </a:ext>
                      </a:extLst>
                    </a:gridCol>
                    <a:gridCol w="1691518">
                      <a:extLst>
                        <a:ext uri="{9D8B030D-6E8A-4147-A177-3AD203B41FA5}">
                          <a16:colId xmlns:a16="http://schemas.microsoft.com/office/drawing/2014/main" val="1090232206"/>
                        </a:ext>
                      </a:extLst>
                    </a:gridCol>
                  </a:tblGrid>
                  <a:tr h="5376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06" t="-13636" r="-84848" b="-4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00446247"/>
                      </a:ext>
                    </a:extLst>
                  </a:tr>
                  <a:tr h="5376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06" t="-112360" r="-84848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19424" t="-112360" r="-719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86455903"/>
                      </a:ext>
                    </a:extLst>
                  </a:tr>
                  <a:tr h="5376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06" t="-214773" r="-84848" b="-2034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19424" t="-214773" r="-719" b="-2034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73989136"/>
                      </a:ext>
                    </a:extLst>
                  </a:tr>
                  <a:tr h="5376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06" t="-311236" r="-84848" b="-1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19424" t="-311236" r="-719" b="-1011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0899120"/>
                      </a:ext>
                    </a:extLst>
                  </a:tr>
                  <a:tr h="5376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06" t="-415909" r="-84848" b="-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19424" t="-415909" r="-719" b="-22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298119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42352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5167948"/>
                  </p:ext>
                </p:extLst>
              </p:nvPr>
            </p:nvGraphicFramePr>
            <p:xfrm>
              <a:off x="287736" y="543967"/>
              <a:ext cx="3340367" cy="207268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82468">
                      <a:extLst>
                        <a:ext uri="{9D8B030D-6E8A-4147-A177-3AD203B41FA5}">
                          <a16:colId xmlns:a16="http://schemas.microsoft.com/office/drawing/2014/main" val="211660354"/>
                        </a:ext>
                      </a:extLst>
                    </a:gridCol>
                    <a:gridCol w="1457899">
                      <a:extLst>
                        <a:ext uri="{9D8B030D-6E8A-4147-A177-3AD203B41FA5}">
                          <a16:colId xmlns:a16="http://schemas.microsoft.com/office/drawing/2014/main" val="1254028462"/>
                        </a:ext>
                      </a:extLst>
                    </a:gridCol>
                  </a:tblGrid>
                  <a:tr h="4220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00819402"/>
                      </a:ext>
                    </a:extLst>
                  </a:tr>
                  <a:tr h="421962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32095465"/>
                      </a:ext>
                    </a:extLst>
                  </a:tr>
                  <a:tr h="40337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19022923"/>
                      </a:ext>
                    </a:extLst>
                  </a:tr>
                  <a:tr h="421962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7687068"/>
                      </a:ext>
                    </a:extLst>
                  </a:tr>
                  <a:tr h="40337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657009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5167948"/>
                  </p:ext>
                </p:extLst>
              </p:nvPr>
            </p:nvGraphicFramePr>
            <p:xfrm>
              <a:off x="287736" y="543967"/>
              <a:ext cx="3340367" cy="207268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82468">
                      <a:extLst>
                        <a:ext uri="{9D8B030D-6E8A-4147-A177-3AD203B41FA5}">
                          <a16:colId xmlns:a16="http://schemas.microsoft.com/office/drawing/2014/main" val="211660354"/>
                        </a:ext>
                      </a:extLst>
                    </a:gridCol>
                    <a:gridCol w="1457899">
                      <a:extLst>
                        <a:ext uri="{9D8B030D-6E8A-4147-A177-3AD203B41FA5}">
                          <a16:colId xmlns:a16="http://schemas.microsoft.com/office/drawing/2014/main" val="1254028462"/>
                        </a:ext>
                      </a:extLst>
                    </a:gridCol>
                  </a:tblGrid>
                  <a:tr h="4220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24" t="-17391" r="-78317" b="-3971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00819402"/>
                      </a:ext>
                    </a:extLst>
                  </a:tr>
                  <a:tr h="4219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24" t="-115714" r="-78317" b="-29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9167" t="-115714" r="-833" b="-29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32095465"/>
                      </a:ext>
                    </a:extLst>
                  </a:tr>
                  <a:tr h="4033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24" t="-228788" r="-78317" b="-2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9167" t="-228788" r="-833" b="-20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9022923"/>
                      </a:ext>
                    </a:extLst>
                  </a:tr>
                  <a:tr h="4219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24" t="-310000" r="-78317" b="-9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9167" t="-310000" r="-833" b="-971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687068"/>
                      </a:ext>
                    </a:extLst>
                  </a:tr>
                  <a:tr h="4033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24" t="-434848" r="-78317" b="-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9167" t="-434848" r="-833" b="-30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6570099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96566576"/>
                  </p:ext>
                </p:extLst>
              </p:nvPr>
            </p:nvGraphicFramePr>
            <p:xfrm>
              <a:off x="272988" y="2835290"/>
              <a:ext cx="3355115" cy="195084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17095">
                      <a:extLst>
                        <a:ext uri="{9D8B030D-6E8A-4147-A177-3AD203B41FA5}">
                          <a16:colId xmlns:a16="http://schemas.microsoft.com/office/drawing/2014/main" val="1202932626"/>
                        </a:ext>
                      </a:extLst>
                    </a:gridCol>
                    <a:gridCol w="1538020">
                      <a:extLst>
                        <a:ext uri="{9D8B030D-6E8A-4147-A177-3AD203B41FA5}">
                          <a16:colId xmlns:a16="http://schemas.microsoft.com/office/drawing/2014/main" val="87493924"/>
                        </a:ext>
                      </a:extLst>
                    </a:gridCol>
                  </a:tblGrid>
                  <a:tr h="40617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11223276"/>
                      </a:ext>
                    </a:extLst>
                  </a:tr>
                  <a:tr h="40617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77882620"/>
                      </a:ext>
                    </a:extLst>
                  </a:tr>
                  <a:tr h="40617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93383328"/>
                      </a:ext>
                    </a:extLst>
                  </a:tr>
                  <a:tr h="40617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84065910"/>
                      </a:ext>
                    </a:extLst>
                  </a:tr>
                  <a:tr h="5215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297875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96566576"/>
                  </p:ext>
                </p:extLst>
              </p:nvPr>
            </p:nvGraphicFramePr>
            <p:xfrm>
              <a:off x="272988" y="2835290"/>
              <a:ext cx="3355115" cy="195084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17095">
                      <a:extLst>
                        <a:ext uri="{9D8B030D-6E8A-4147-A177-3AD203B41FA5}">
                          <a16:colId xmlns:a16="http://schemas.microsoft.com/office/drawing/2014/main" val="1202932626"/>
                        </a:ext>
                      </a:extLst>
                    </a:gridCol>
                    <a:gridCol w="1538020">
                      <a:extLst>
                        <a:ext uri="{9D8B030D-6E8A-4147-A177-3AD203B41FA5}">
                          <a16:colId xmlns:a16="http://schemas.microsoft.com/office/drawing/2014/main" val="87493924"/>
                        </a:ext>
                      </a:extLst>
                    </a:gridCol>
                  </a:tblGrid>
                  <a:tr h="4061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34" t="-17910" r="-85284" b="-385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11223276"/>
                      </a:ext>
                    </a:extLst>
                  </a:tr>
                  <a:tr h="4061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34" t="-117910" r="-85284" b="-285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18577" t="-117910" r="-791" b="-285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77882620"/>
                      </a:ext>
                    </a:extLst>
                  </a:tr>
                  <a:tr h="4061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34" t="-217910" r="-85284" b="-185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18577" t="-217910" r="-791" b="-185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3383328"/>
                      </a:ext>
                    </a:extLst>
                  </a:tr>
                  <a:tr h="4061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34" t="-322727" r="-85284" b="-878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18577" t="-322727" r="-791" b="-878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4065910"/>
                      </a:ext>
                    </a:extLst>
                  </a:tr>
                  <a:tr h="3261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34" t="-516667" r="-85284" b="-7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18577" t="-516667" r="-791" b="-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2978754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5803429"/>
                  </p:ext>
                </p:extLst>
              </p:nvPr>
            </p:nvGraphicFramePr>
            <p:xfrm>
              <a:off x="331982" y="5004770"/>
              <a:ext cx="3296122" cy="161620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31537">
                      <a:extLst>
                        <a:ext uri="{9D8B030D-6E8A-4147-A177-3AD203B41FA5}">
                          <a16:colId xmlns:a16="http://schemas.microsoft.com/office/drawing/2014/main" val="2047302986"/>
                        </a:ext>
                      </a:extLst>
                    </a:gridCol>
                    <a:gridCol w="1464585">
                      <a:extLst>
                        <a:ext uri="{9D8B030D-6E8A-4147-A177-3AD203B41FA5}">
                          <a16:colId xmlns:a16="http://schemas.microsoft.com/office/drawing/2014/main" val="3545191026"/>
                        </a:ext>
                      </a:extLst>
                    </a:gridCol>
                  </a:tblGrid>
                  <a:tr h="2755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7787636"/>
                      </a:ext>
                    </a:extLst>
                  </a:tr>
                  <a:tr h="28829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95383490"/>
                      </a:ext>
                    </a:extLst>
                  </a:tr>
                  <a:tr h="27559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2630270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55936636"/>
                      </a:ext>
                    </a:extLst>
                  </a:tr>
                  <a:tr h="27559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185156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5803429"/>
                  </p:ext>
                </p:extLst>
              </p:nvPr>
            </p:nvGraphicFramePr>
            <p:xfrm>
              <a:off x="331982" y="5004770"/>
              <a:ext cx="3296122" cy="163068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31537">
                      <a:extLst>
                        <a:ext uri="{9D8B030D-6E8A-4147-A177-3AD203B41FA5}">
                          <a16:colId xmlns:a16="http://schemas.microsoft.com/office/drawing/2014/main" val="2047302986"/>
                        </a:ext>
                      </a:extLst>
                    </a:gridCol>
                    <a:gridCol w="1464585">
                      <a:extLst>
                        <a:ext uri="{9D8B030D-6E8A-4147-A177-3AD203B41FA5}">
                          <a16:colId xmlns:a16="http://schemas.microsoft.com/office/drawing/2014/main" val="3545191026"/>
                        </a:ext>
                      </a:extLst>
                    </a:gridCol>
                  </a:tblGrid>
                  <a:tr h="3261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32" t="-20370" r="-80731" b="-40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7787636"/>
                      </a:ext>
                    </a:extLst>
                  </a:tr>
                  <a:tr h="3261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32" t="-120370" r="-80731" b="-30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25311" t="-120370" r="-830" b="-3055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5383490"/>
                      </a:ext>
                    </a:extLst>
                  </a:tr>
                  <a:tr h="3261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32" t="-224528" r="-80731" b="-2113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25311" t="-224528" r="-830" b="-2113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26302709"/>
                      </a:ext>
                    </a:extLst>
                  </a:tr>
                  <a:tr h="3261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32" t="-318519" r="-80731" b="-107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25311" t="-318519" r="-830" b="-10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5936636"/>
                      </a:ext>
                    </a:extLst>
                  </a:tr>
                  <a:tr h="3261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32" t="-418519" r="-80731" b="-7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25311" t="-418519" r="-830" b="-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185156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5654590"/>
                  </p:ext>
                </p:extLst>
              </p:nvPr>
            </p:nvGraphicFramePr>
            <p:xfrm>
              <a:off x="5029197" y="398207"/>
              <a:ext cx="3170906" cy="190254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585453">
                      <a:extLst>
                        <a:ext uri="{9D8B030D-6E8A-4147-A177-3AD203B41FA5}">
                          <a16:colId xmlns:a16="http://schemas.microsoft.com/office/drawing/2014/main" val="618431130"/>
                        </a:ext>
                      </a:extLst>
                    </a:gridCol>
                    <a:gridCol w="1585453">
                      <a:extLst>
                        <a:ext uri="{9D8B030D-6E8A-4147-A177-3AD203B41FA5}">
                          <a16:colId xmlns:a16="http://schemas.microsoft.com/office/drawing/2014/main" val="278792446"/>
                        </a:ext>
                      </a:extLst>
                    </a:gridCol>
                  </a:tblGrid>
                  <a:tr h="3805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43966722"/>
                      </a:ext>
                    </a:extLst>
                  </a:tr>
                  <a:tr h="380508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03593065"/>
                      </a:ext>
                    </a:extLst>
                  </a:tr>
                  <a:tr h="380508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76003861"/>
                      </a:ext>
                    </a:extLst>
                  </a:tr>
                  <a:tr h="380508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11458978"/>
                      </a:ext>
                    </a:extLst>
                  </a:tr>
                  <a:tr h="380508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7442568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5654590"/>
                  </p:ext>
                </p:extLst>
              </p:nvPr>
            </p:nvGraphicFramePr>
            <p:xfrm>
              <a:off x="5029197" y="398207"/>
              <a:ext cx="3170906" cy="190254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585453">
                      <a:extLst>
                        <a:ext uri="{9D8B030D-6E8A-4147-A177-3AD203B41FA5}">
                          <a16:colId xmlns:a16="http://schemas.microsoft.com/office/drawing/2014/main" val="618431130"/>
                        </a:ext>
                      </a:extLst>
                    </a:gridCol>
                    <a:gridCol w="1585453">
                      <a:extLst>
                        <a:ext uri="{9D8B030D-6E8A-4147-A177-3AD203B41FA5}">
                          <a16:colId xmlns:a16="http://schemas.microsoft.com/office/drawing/2014/main" val="278792446"/>
                        </a:ext>
                      </a:extLst>
                    </a:gridCol>
                  </a:tblGrid>
                  <a:tr h="3805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83" t="-19048" r="-100766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43966722"/>
                      </a:ext>
                    </a:extLst>
                  </a:tr>
                  <a:tr h="3805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83" t="-120968" r="-100766" b="-3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383" t="-120968" r="-766" b="-3064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3593065"/>
                      </a:ext>
                    </a:extLst>
                  </a:tr>
                  <a:tr h="3805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83" t="-217460" r="-100766" b="-2015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383" t="-217460" r="-766" b="-2015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6003861"/>
                      </a:ext>
                    </a:extLst>
                  </a:tr>
                  <a:tr h="3805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83" t="-322581" r="-100766" b="-10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383" t="-322581" r="-766" b="-1048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11458978"/>
                      </a:ext>
                    </a:extLst>
                  </a:tr>
                  <a:tr h="3805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83" t="-415873" r="-100766" b="-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383" t="-415873" r="-766" b="-31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7442568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56132954"/>
                  </p:ext>
                </p:extLst>
              </p:nvPr>
            </p:nvGraphicFramePr>
            <p:xfrm>
              <a:off x="4999699" y="2541269"/>
              <a:ext cx="3200404" cy="193145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2893783916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72825577"/>
                        </a:ext>
                      </a:extLst>
                    </a:gridCol>
                  </a:tblGrid>
                  <a:tr h="3698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0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40899096"/>
                      </a:ext>
                    </a:extLst>
                  </a:tr>
                  <a:tr h="36986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11741223"/>
                      </a:ext>
                    </a:extLst>
                  </a:tr>
                  <a:tr h="36986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68878434"/>
                      </a:ext>
                    </a:extLst>
                  </a:tr>
                  <a:tr h="451982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30960556"/>
                      </a:ext>
                    </a:extLst>
                  </a:tr>
                  <a:tr h="36986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9688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56132954"/>
                  </p:ext>
                </p:extLst>
              </p:nvPr>
            </p:nvGraphicFramePr>
            <p:xfrm>
              <a:off x="4999699" y="2541269"/>
              <a:ext cx="3200404" cy="193145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2893783916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72825577"/>
                        </a:ext>
                      </a:extLst>
                    </a:gridCol>
                  </a:tblGrid>
                  <a:tr h="3698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80" t="-18033" r="-100760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40899096"/>
                      </a:ext>
                    </a:extLst>
                  </a:tr>
                  <a:tr h="3698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80" t="-118033" r="-100760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0380" t="-118033" r="-760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1741223"/>
                      </a:ext>
                    </a:extLst>
                  </a:tr>
                  <a:tr h="3698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80" t="-218033" r="-10076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0380" t="-218033" r="-760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8878434"/>
                      </a:ext>
                    </a:extLst>
                  </a:tr>
                  <a:tr h="4519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80" t="-262162" r="-100760" b="-851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0380" t="-262162" r="-760" b="-851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0960556"/>
                      </a:ext>
                    </a:extLst>
                  </a:tr>
                  <a:tr h="3698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80" t="-439344" r="-10076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0380" t="-439344" r="-760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6882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4492377"/>
                  </p:ext>
                </p:extLst>
              </p:nvPr>
            </p:nvGraphicFramePr>
            <p:xfrm>
              <a:off x="4999699" y="4713249"/>
              <a:ext cx="3200404" cy="196653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247466905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1407431525"/>
                        </a:ext>
                      </a:extLst>
                    </a:gridCol>
                  </a:tblGrid>
                  <a:tr h="39330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00376139"/>
                      </a:ext>
                    </a:extLst>
                  </a:tr>
                  <a:tr h="39330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≤5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9317989"/>
                      </a:ext>
                    </a:extLst>
                  </a:tr>
                  <a:tr h="39330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5&lt;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3849873"/>
                      </a:ext>
                    </a:extLst>
                  </a:tr>
                  <a:tr h="39330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≤15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95653068"/>
                      </a:ext>
                    </a:extLst>
                  </a:tr>
                  <a:tr h="39330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15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249410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4492377"/>
                  </p:ext>
                </p:extLst>
              </p:nvPr>
            </p:nvGraphicFramePr>
            <p:xfrm>
              <a:off x="4999699" y="4713249"/>
              <a:ext cx="3200404" cy="196653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0202">
                      <a:extLst>
                        <a:ext uri="{9D8B030D-6E8A-4147-A177-3AD203B41FA5}">
                          <a16:colId xmlns:a16="http://schemas.microsoft.com/office/drawing/2014/main" val="247466905"/>
                        </a:ext>
                      </a:extLst>
                    </a:gridCol>
                    <a:gridCol w="1600202">
                      <a:extLst>
                        <a:ext uri="{9D8B030D-6E8A-4147-A177-3AD203B41FA5}">
                          <a16:colId xmlns:a16="http://schemas.microsoft.com/office/drawing/2014/main" val="1407431525"/>
                        </a:ext>
                      </a:extLst>
                    </a:gridCol>
                  </a:tblGrid>
                  <a:tr h="3933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80" t="-18462" r="-10076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00376139"/>
                      </a:ext>
                    </a:extLst>
                  </a:tr>
                  <a:tr h="3933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80" t="-120313" r="-100760" b="-3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380" t="-120313" r="-760" b="-30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317989"/>
                      </a:ext>
                    </a:extLst>
                  </a:tr>
                  <a:tr h="3933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80" t="-216923" r="-100760" b="-20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380" t="-216923" r="-760" b="-20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3849873"/>
                      </a:ext>
                    </a:extLst>
                  </a:tr>
                  <a:tr h="3933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80" t="-321875" r="-100760" b="-1046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380" t="-321875" r="-760" b="-1046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95653068"/>
                      </a:ext>
                    </a:extLst>
                  </a:tr>
                  <a:tr h="3933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80" t="-415385" r="-100760" b="-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380" t="-415385" r="-760" b="-30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49410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3546986" y="1269196"/>
            <a:ext cx="973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24kg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98603" y="3549100"/>
            <a:ext cx="973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24kg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28103" y="5493761"/>
            <a:ext cx="973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15kg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141108" y="3066998"/>
            <a:ext cx="973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15kg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00103" y="1087867"/>
            <a:ext cx="973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15kg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141108" y="5335410"/>
            <a:ext cx="973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7.5kg</a:t>
            </a:r>
          </a:p>
        </p:txBody>
      </p:sp>
    </p:spTree>
    <p:extLst>
      <p:ext uri="{BB962C8B-B14F-4D97-AF65-F5344CB8AC3E}">
        <p14:creationId xmlns:p14="http://schemas.microsoft.com/office/powerpoint/2010/main" val="8306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92180612"/>
                  </p:ext>
                </p:extLst>
              </p:nvPr>
            </p:nvGraphicFramePr>
            <p:xfrm>
              <a:off x="158760" y="674406"/>
              <a:ext cx="3144879" cy="245225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43782">
                      <a:extLst>
                        <a:ext uri="{9D8B030D-6E8A-4147-A177-3AD203B41FA5}">
                          <a16:colId xmlns:a16="http://schemas.microsoft.com/office/drawing/2014/main" val="149905043"/>
                        </a:ext>
                      </a:extLst>
                    </a:gridCol>
                    <a:gridCol w="1401097">
                      <a:extLst>
                        <a:ext uri="{9D8B030D-6E8A-4147-A177-3AD203B41FA5}">
                          <a16:colId xmlns:a16="http://schemas.microsoft.com/office/drawing/2014/main" val="2675024479"/>
                        </a:ext>
                      </a:extLst>
                    </a:gridCol>
                  </a:tblGrid>
                  <a:tr h="4904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2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2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75482657"/>
                      </a:ext>
                    </a:extLst>
                  </a:tr>
                  <a:tr h="49045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≤5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14794791"/>
                      </a:ext>
                    </a:extLst>
                  </a:tr>
                  <a:tr h="49045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5&lt;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12110099"/>
                      </a:ext>
                    </a:extLst>
                  </a:tr>
                  <a:tr h="49045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≤15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51822113"/>
                      </a:ext>
                    </a:extLst>
                  </a:tr>
                  <a:tr h="49045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15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21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232653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92180612"/>
                  </p:ext>
                </p:extLst>
              </p:nvPr>
            </p:nvGraphicFramePr>
            <p:xfrm>
              <a:off x="158760" y="674406"/>
              <a:ext cx="3144879" cy="245225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43782">
                      <a:extLst>
                        <a:ext uri="{9D8B030D-6E8A-4147-A177-3AD203B41FA5}">
                          <a16:colId xmlns:a16="http://schemas.microsoft.com/office/drawing/2014/main" val="149905043"/>
                        </a:ext>
                      </a:extLst>
                    </a:gridCol>
                    <a:gridCol w="1401097">
                      <a:extLst>
                        <a:ext uri="{9D8B030D-6E8A-4147-A177-3AD203B41FA5}">
                          <a16:colId xmlns:a16="http://schemas.microsoft.com/office/drawing/2014/main" val="2675024479"/>
                        </a:ext>
                      </a:extLst>
                    </a:gridCol>
                  </a:tblGrid>
                  <a:tr h="490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0" t="-16049" r="-81469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2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75482657"/>
                      </a:ext>
                    </a:extLst>
                  </a:tr>
                  <a:tr h="490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0" t="-117500" r="-81469" b="-3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4783" t="-117500" r="-1304" b="-30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4794791"/>
                      </a:ext>
                    </a:extLst>
                  </a:tr>
                  <a:tr h="490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0" t="-214815" r="-81469" b="-2012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4783" t="-214815" r="-1304" b="-2012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12110099"/>
                      </a:ext>
                    </a:extLst>
                  </a:tr>
                  <a:tr h="490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0" t="-318750" r="-81469" b="-10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4783" t="-318750" r="-1304" b="-103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1822113"/>
                      </a:ext>
                    </a:extLst>
                  </a:tr>
                  <a:tr h="490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0" t="-413580" r="-81469" b="-2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4783" t="-413580" r="-1304" b="-24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232653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64113285"/>
                  </p:ext>
                </p:extLst>
              </p:nvPr>
            </p:nvGraphicFramePr>
            <p:xfrm>
              <a:off x="158760" y="3580081"/>
              <a:ext cx="3277614" cy="257024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34672">
                      <a:extLst>
                        <a:ext uri="{9D8B030D-6E8A-4147-A177-3AD203B41FA5}">
                          <a16:colId xmlns:a16="http://schemas.microsoft.com/office/drawing/2014/main" val="2851094942"/>
                        </a:ext>
                      </a:extLst>
                    </a:gridCol>
                    <a:gridCol w="1542942">
                      <a:extLst>
                        <a:ext uri="{9D8B030D-6E8A-4147-A177-3AD203B41FA5}">
                          <a16:colId xmlns:a16="http://schemas.microsoft.com/office/drawing/2014/main" val="3084529609"/>
                        </a:ext>
                      </a:extLst>
                    </a:gridCol>
                  </a:tblGrid>
                  <a:tr h="50474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2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33882505"/>
                      </a:ext>
                    </a:extLst>
                  </a:tr>
                  <a:tr h="52800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≤5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30812711"/>
                      </a:ext>
                    </a:extLst>
                  </a:tr>
                  <a:tr h="50474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5&lt;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3211975"/>
                      </a:ext>
                    </a:extLst>
                  </a:tr>
                  <a:tr h="52800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≤15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03049987"/>
                      </a:ext>
                    </a:extLst>
                  </a:tr>
                  <a:tr h="50474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15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≤35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21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9375791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64113285"/>
                  </p:ext>
                </p:extLst>
              </p:nvPr>
            </p:nvGraphicFramePr>
            <p:xfrm>
              <a:off x="158760" y="3580081"/>
              <a:ext cx="3277614" cy="257024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34672">
                      <a:extLst>
                        <a:ext uri="{9D8B030D-6E8A-4147-A177-3AD203B41FA5}">
                          <a16:colId xmlns:a16="http://schemas.microsoft.com/office/drawing/2014/main" val="2851094942"/>
                        </a:ext>
                      </a:extLst>
                    </a:gridCol>
                    <a:gridCol w="1542942">
                      <a:extLst>
                        <a:ext uri="{9D8B030D-6E8A-4147-A177-3AD203B41FA5}">
                          <a16:colId xmlns:a16="http://schemas.microsoft.com/office/drawing/2014/main" val="3084529609"/>
                        </a:ext>
                      </a:extLst>
                    </a:gridCol>
                  </a:tblGrid>
                  <a:tr h="5047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1" t="-15663" r="-89474" b="-4108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33882505"/>
                      </a:ext>
                    </a:extLst>
                  </a:tr>
                  <a:tr h="5280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1" t="-110345" r="-89474" b="-2919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13043" t="-110345" r="-791" b="-2919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30812711"/>
                      </a:ext>
                    </a:extLst>
                  </a:tr>
                  <a:tr h="5047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1" t="-223171" r="-89474" b="-2097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13043" t="-223171" r="-791" b="-2097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3211975"/>
                      </a:ext>
                    </a:extLst>
                  </a:tr>
                  <a:tr h="5280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1" t="-304598" r="-89474" b="-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13043" t="-304598" r="-791" b="-9770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3049987"/>
                      </a:ext>
                    </a:extLst>
                  </a:tr>
                  <a:tr h="5047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1" t="-424096" r="-89474" b="-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13043" t="-424096" r="-791" b="-24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9375791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0891029"/>
                  </p:ext>
                </p:extLst>
              </p:nvPr>
            </p:nvGraphicFramePr>
            <p:xfrm>
              <a:off x="4554188" y="668025"/>
              <a:ext cx="3377382" cy="231951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88691">
                      <a:extLst>
                        <a:ext uri="{9D8B030D-6E8A-4147-A177-3AD203B41FA5}">
                          <a16:colId xmlns:a16="http://schemas.microsoft.com/office/drawing/2014/main" val="623723025"/>
                        </a:ext>
                      </a:extLst>
                    </a:gridCol>
                    <a:gridCol w="1688691">
                      <a:extLst>
                        <a:ext uri="{9D8B030D-6E8A-4147-A177-3AD203B41FA5}">
                          <a16:colId xmlns:a16="http://schemas.microsoft.com/office/drawing/2014/main" val="798607746"/>
                        </a:ext>
                      </a:extLst>
                    </a:gridCol>
                  </a:tblGrid>
                  <a:tr h="4473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2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8321711"/>
                      </a:ext>
                    </a:extLst>
                  </a:tr>
                  <a:tr h="46804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84752002"/>
                      </a:ext>
                    </a:extLst>
                  </a:tr>
                  <a:tr h="46804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92953352"/>
                      </a:ext>
                    </a:extLst>
                  </a:tr>
                  <a:tr h="46804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02395314"/>
                      </a:ext>
                    </a:extLst>
                  </a:tr>
                  <a:tr h="46804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≤70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21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4737088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0891029"/>
                  </p:ext>
                </p:extLst>
              </p:nvPr>
            </p:nvGraphicFramePr>
            <p:xfrm>
              <a:off x="4554188" y="668025"/>
              <a:ext cx="3377382" cy="231951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88691">
                      <a:extLst>
                        <a:ext uri="{9D8B030D-6E8A-4147-A177-3AD203B41FA5}">
                          <a16:colId xmlns:a16="http://schemas.microsoft.com/office/drawing/2014/main" val="623723025"/>
                        </a:ext>
                      </a:extLst>
                    </a:gridCol>
                    <a:gridCol w="1688691">
                      <a:extLst>
                        <a:ext uri="{9D8B030D-6E8A-4147-A177-3AD203B41FA5}">
                          <a16:colId xmlns:a16="http://schemas.microsoft.com/office/drawing/2014/main" val="798607746"/>
                        </a:ext>
                      </a:extLst>
                    </a:gridCol>
                  </a:tblGrid>
                  <a:tr h="4473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60" t="-17568" r="-100360" b="-4189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8321711"/>
                      </a:ext>
                    </a:extLst>
                  </a:tr>
                  <a:tr h="4680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60" t="-112987" r="-100360" b="-3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722" t="-112987" r="-722" b="-3025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84752002"/>
                      </a:ext>
                    </a:extLst>
                  </a:tr>
                  <a:tr h="4680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60" t="-212987" r="-100360" b="-2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722" t="-212987" r="-722" b="-2025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92953352"/>
                      </a:ext>
                    </a:extLst>
                  </a:tr>
                  <a:tr h="4680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60" t="-312987" r="-100360" b="-10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722" t="-312987" r="-722" b="-1025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2395314"/>
                      </a:ext>
                    </a:extLst>
                  </a:tr>
                  <a:tr h="4680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60" t="-412987" r="-100360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722" t="-412987" r="-722" b="-25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4737088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4468781"/>
                  </p:ext>
                </p:extLst>
              </p:nvPr>
            </p:nvGraphicFramePr>
            <p:xfrm>
              <a:off x="4504264" y="3488834"/>
              <a:ext cx="3377383" cy="268847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34125">
                      <a:extLst>
                        <a:ext uri="{9D8B030D-6E8A-4147-A177-3AD203B41FA5}">
                          <a16:colId xmlns:a16="http://schemas.microsoft.com/office/drawing/2014/main" val="378923378"/>
                        </a:ext>
                      </a:extLst>
                    </a:gridCol>
                    <a:gridCol w="1543258">
                      <a:extLst>
                        <a:ext uri="{9D8B030D-6E8A-4147-A177-3AD203B41FA5}">
                          <a16:colId xmlns:a16="http://schemas.microsoft.com/office/drawing/2014/main" val="1090232206"/>
                        </a:ext>
                      </a:extLst>
                    </a:gridCol>
                  </a:tblGrid>
                  <a:tr h="537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Mass, </a:t>
                          </a:r>
                          <a14:m>
                            <m:oMath xmlns:m="http://schemas.openxmlformats.org/officeDocument/2006/math">
                              <m:r>
                                <a:rPr lang="en-GB" sz="22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(kg)</a:t>
                          </a:r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00446247"/>
                      </a:ext>
                    </a:extLst>
                  </a:tr>
                  <a:tr h="53769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≤11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6455903"/>
                      </a:ext>
                    </a:extLst>
                  </a:tr>
                  <a:tr h="53769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11&lt;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≤21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3989136"/>
                      </a:ext>
                    </a:extLst>
                  </a:tr>
                  <a:tr h="53769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21&lt;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≤31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0899120"/>
                      </a:ext>
                    </a:extLst>
                  </a:tr>
                  <a:tr h="53769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31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≤71</m:t>
                                </m:r>
                              </m:oMath>
                            </m:oMathPara>
                          </a14:m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21</m:t>
                                </m:r>
                              </m:oMath>
                            </m:oMathPara>
                          </a14:m>
                          <a:endParaRPr lang="en-GB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8298119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4468781"/>
                  </p:ext>
                </p:extLst>
              </p:nvPr>
            </p:nvGraphicFramePr>
            <p:xfrm>
              <a:off x="4504264" y="3488834"/>
              <a:ext cx="3377383" cy="268847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34125">
                      <a:extLst>
                        <a:ext uri="{9D8B030D-6E8A-4147-A177-3AD203B41FA5}">
                          <a16:colId xmlns:a16="http://schemas.microsoft.com/office/drawing/2014/main" val="378923378"/>
                        </a:ext>
                      </a:extLst>
                    </a:gridCol>
                    <a:gridCol w="1543258">
                      <a:extLst>
                        <a:ext uri="{9D8B030D-6E8A-4147-A177-3AD203B41FA5}">
                          <a16:colId xmlns:a16="http://schemas.microsoft.com/office/drawing/2014/main" val="1090232206"/>
                        </a:ext>
                      </a:extLst>
                    </a:gridCol>
                  </a:tblGrid>
                  <a:tr h="5376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32" t="-14773" r="-85382" b="-4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2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Frequency</a:t>
                          </a:r>
                          <a:endParaRPr lang="en-GB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00446247"/>
                      </a:ext>
                    </a:extLst>
                  </a:tr>
                  <a:tr h="5376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32" t="-113483" r="-85382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18898" t="-113483" r="-1181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86455903"/>
                      </a:ext>
                    </a:extLst>
                  </a:tr>
                  <a:tr h="5376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32" t="-215909" r="-85382" b="-2034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18898" t="-215909" r="-1181" b="-2034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73989136"/>
                      </a:ext>
                    </a:extLst>
                  </a:tr>
                  <a:tr h="5376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32" t="-312360" r="-85382" b="-1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18898" t="-312360" r="-1181" b="-1011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0899120"/>
                      </a:ext>
                    </a:extLst>
                  </a:tr>
                  <a:tr h="5376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32" t="-417045" r="-85382" b="-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18898" t="-417045" r="-1181" b="-22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298119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5" name="TextBox 14"/>
          <p:cNvSpPr txBox="1"/>
          <p:nvPr/>
        </p:nvSpPr>
        <p:spPr>
          <a:xfrm>
            <a:off x="3234267" y="1566173"/>
            <a:ext cx="1401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10.5 kg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42652" y="6150321"/>
            <a:ext cx="1462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13.65 kg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81647" y="1638921"/>
            <a:ext cx="1262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27.3 kg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31570" y="4571459"/>
            <a:ext cx="1262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28.3 kg</a:t>
            </a:r>
          </a:p>
        </p:txBody>
      </p:sp>
    </p:spTree>
    <p:extLst>
      <p:ext uri="{BB962C8B-B14F-4D97-AF65-F5344CB8AC3E}">
        <p14:creationId xmlns:p14="http://schemas.microsoft.com/office/powerpoint/2010/main" val="2505207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1835</TotalTime>
  <Words>787</Words>
  <Application>Microsoft Office PowerPoint</Application>
  <PresentationFormat>On-screen Show (4:3)</PresentationFormat>
  <Paragraphs>258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Office Theme</vt:lpstr>
      <vt:lpstr>Averages and range:  Estimated Mean from a Grouped Frequency 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100</cp:revision>
  <dcterms:created xsi:type="dcterms:W3CDTF">2018-01-26T08:52:52Z</dcterms:created>
  <dcterms:modified xsi:type="dcterms:W3CDTF">2018-07-05T10:48:18Z</dcterms:modified>
</cp:coreProperties>
</file>