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8" r:id="rId2"/>
    <p:sldId id="302" r:id="rId3"/>
    <p:sldId id="309" r:id="rId4"/>
    <p:sldId id="31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9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pPr/>
              <a:t>03/07/2018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03/07/2018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03/07/2018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03/07/2018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03/07/2018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03/07/2018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03/07/2018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pPr/>
              <a:t>03/07/2018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059" y="153629"/>
            <a:ext cx="7135072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Percentages: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Reverse percentage of amounts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2285999" y="3881494"/>
                <a:ext cx="4572000" cy="190129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GB" sz="24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20%</m:t>
                    </m:r>
                  </m:oMath>
                </a14:m>
                <a:r>
                  <a:rPr lang="en-GB" sz="2400" dirty="0">
                    <a:solidFill>
                      <a:schemeClr val="bg1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of </a:t>
                </a:r>
                <a14:m>
                  <m:oMath xmlns:m="http://schemas.openxmlformats.org/officeDocument/2006/math">
                    <m:r>
                      <a:rPr lang="en-GB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sz="2400" dirty="0">
                    <a:solidFill>
                      <a:schemeClr val="bg1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6</m:t>
                    </m:r>
                  </m:oMath>
                </a14:m>
                <a:r>
                  <a:rPr lang="en-GB" sz="2400" dirty="0">
                    <a:solidFill>
                      <a:schemeClr val="bg1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What is </a:t>
                </a:r>
                <a14:m>
                  <m:oMath xmlns:m="http://schemas.openxmlformats.org/officeDocument/2006/math">
                    <m:r>
                      <a:rPr lang="en-GB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sz="2400" dirty="0">
                    <a:solidFill>
                      <a:schemeClr val="bg1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  <a:endParaRPr lang="en-GB" sz="2400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GB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20%</m:t>
                    </m:r>
                  </m:oMath>
                </a14:m>
                <a:r>
                  <a:rPr lang="en-GB" sz="2400" dirty="0">
                    <a:solidFill>
                      <a:schemeClr val="bg1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of </a:t>
                </a:r>
                <a14:m>
                  <m:oMath xmlns:m="http://schemas.openxmlformats.org/officeDocument/2006/math">
                    <m:r>
                      <a:rPr lang="en-GB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sz="2400" dirty="0">
                    <a:solidFill>
                      <a:schemeClr val="bg1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12</m:t>
                    </m:r>
                  </m:oMath>
                </a14:m>
                <a:r>
                  <a:rPr lang="en-GB" sz="2400" dirty="0">
                    <a:solidFill>
                      <a:schemeClr val="bg1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What is </a:t>
                </a:r>
                <a14:m>
                  <m:oMath xmlns:m="http://schemas.openxmlformats.org/officeDocument/2006/math">
                    <m:r>
                      <a:rPr lang="en-GB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sz="2400" dirty="0">
                    <a:solidFill>
                      <a:schemeClr val="bg1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  <a:endParaRPr lang="en-GB" sz="2400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GB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25%</m:t>
                    </m:r>
                  </m:oMath>
                </a14:m>
                <a:r>
                  <a:rPr lang="en-GB" sz="2400" dirty="0">
                    <a:solidFill>
                      <a:schemeClr val="bg1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of </a:t>
                </a:r>
                <a14:m>
                  <m:oMath xmlns:m="http://schemas.openxmlformats.org/officeDocument/2006/math">
                    <m:r>
                      <a:rPr lang="en-GB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sz="2400" dirty="0">
                    <a:solidFill>
                      <a:schemeClr val="bg1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12</m:t>
                    </m:r>
                  </m:oMath>
                </a14:m>
                <a:r>
                  <a:rPr lang="en-GB" sz="2400" dirty="0">
                    <a:solidFill>
                      <a:schemeClr val="bg1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What is </a:t>
                </a:r>
                <a14:m>
                  <m:oMath xmlns:m="http://schemas.openxmlformats.org/officeDocument/2006/math">
                    <m:r>
                      <a:rPr lang="en-GB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sz="2400" dirty="0">
                    <a:solidFill>
                      <a:schemeClr val="bg1"/>
                    </a:solidFill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  <a:endParaRPr lang="en-GB" sz="2400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5999" y="3881494"/>
                <a:ext cx="4572000" cy="1901290"/>
              </a:xfrm>
              <a:prstGeom prst="rect">
                <a:avLst/>
              </a:prstGeom>
              <a:blipFill>
                <a:blip r:embed="rId7"/>
                <a:stretch>
                  <a:fillRect b="-64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fortyninecubed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87798" y="239631"/>
                <a:ext cx="4072782" cy="9939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25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10%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of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12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What is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  <a:endParaRPr lang="en-GB" sz="2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798" y="239631"/>
                <a:ext cx="4072782" cy="993926"/>
              </a:xfrm>
              <a:prstGeom prst="rect">
                <a:avLst/>
              </a:prstGeom>
              <a:blipFill>
                <a:blip r:embed="rId2"/>
                <a:stretch>
                  <a:fillRect r="-2096" b="-165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4890272" y="239631"/>
                <a:ext cx="4072782" cy="99392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25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1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5</m:t>
                    </m:r>
                    <m:r>
                      <a:rPr lang="en-GB" sz="280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%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of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12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What is 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sz="28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  <a:endParaRPr lang="en-GB" sz="28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0272" y="239631"/>
                <a:ext cx="4072782" cy="993926"/>
              </a:xfrm>
              <a:prstGeom prst="rect">
                <a:avLst/>
              </a:prstGeom>
              <a:blipFill>
                <a:blip r:embed="rId3"/>
                <a:stretch>
                  <a:fillRect r="-2246" b="-165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@fortyninecubed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32736" y="0"/>
                <a:ext cx="4837471" cy="64438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25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GB" sz="26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10%</m:t>
                    </m:r>
                  </m:oMath>
                </a14:m>
                <a:r>
                  <a:rPr lang="en-GB" sz="2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of </a:t>
                </a:r>
                <a14:m>
                  <m:oMath xmlns:m="http://schemas.openxmlformats.org/officeDocument/2006/math">
                    <m:r>
                      <a:rPr lang="en-GB" sz="2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sz="2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2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7</m:t>
                    </m:r>
                  </m:oMath>
                </a14:m>
                <a:r>
                  <a:rPr lang="en-GB" sz="2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What is </a:t>
                </a:r>
                <a14:m>
                  <m:oMath xmlns:m="http://schemas.openxmlformats.org/officeDocument/2006/math">
                    <m:r>
                      <a:rPr lang="en-GB" sz="2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sz="2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  <a:endParaRPr lang="en-GB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5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GB" sz="26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10%</m:t>
                    </m:r>
                  </m:oMath>
                </a14:m>
                <a:r>
                  <a:rPr lang="en-GB" sz="2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of </a:t>
                </a:r>
                <a14:m>
                  <m:oMath xmlns:m="http://schemas.openxmlformats.org/officeDocument/2006/math">
                    <m:r>
                      <a:rPr lang="en-GB" sz="2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sz="2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2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6</m:t>
                    </m:r>
                  </m:oMath>
                </a14:m>
                <a:r>
                  <a:rPr lang="en-GB" sz="2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What is </a:t>
                </a:r>
                <a14:m>
                  <m:oMath xmlns:m="http://schemas.openxmlformats.org/officeDocument/2006/math">
                    <m:r>
                      <a:rPr lang="en-GB" sz="2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sz="2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  <a:endParaRPr lang="en-GB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5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GB" sz="26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20%</m:t>
                    </m:r>
                  </m:oMath>
                </a14:m>
                <a:r>
                  <a:rPr lang="en-GB" sz="2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of </a:t>
                </a:r>
                <a14:m>
                  <m:oMath xmlns:m="http://schemas.openxmlformats.org/officeDocument/2006/math">
                    <m:r>
                      <a:rPr lang="en-GB" sz="2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sz="2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2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6</m:t>
                    </m:r>
                  </m:oMath>
                </a14:m>
                <a:r>
                  <a:rPr lang="en-GB" sz="2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What is </a:t>
                </a:r>
                <a14:m>
                  <m:oMath xmlns:m="http://schemas.openxmlformats.org/officeDocument/2006/math">
                    <m:r>
                      <a:rPr lang="en-GB" sz="2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sz="2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  <a:endParaRPr lang="en-GB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5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GB" sz="26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20%</m:t>
                    </m:r>
                  </m:oMath>
                </a14:m>
                <a:r>
                  <a:rPr lang="en-GB" sz="2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of </a:t>
                </a:r>
                <a14:m>
                  <m:oMath xmlns:m="http://schemas.openxmlformats.org/officeDocument/2006/math">
                    <m:r>
                      <a:rPr lang="en-GB" sz="2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sz="2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2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12</m:t>
                    </m:r>
                  </m:oMath>
                </a14:m>
                <a:r>
                  <a:rPr lang="en-GB" sz="2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What is </a:t>
                </a:r>
                <a14:m>
                  <m:oMath xmlns:m="http://schemas.openxmlformats.org/officeDocument/2006/math">
                    <m:r>
                      <a:rPr lang="en-GB" sz="2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sz="2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  <a:endParaRPr lang="en-GB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5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GB" sz="26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25%</m:t>
                    </m:r>
                  </m:oMath>
                </a14:m>
                <a:r>
                  <a:rPr lang="en-GB" sz="2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of </a:t>
                </a:r>
                <a14:m>
                  <m:oMath xmlns:m="http://schemas.openxmlformats.org/officeDocument/2006/math">
                    <m:r>
                      <a:rPr lang="en-GB" sz="2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sz="2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2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12</m:t>
                    </m:r>
                  </m:oMath>
                </a14:m>
                <a:r>
                  <a:rPr lang="en-GB" sz="2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What is </a:t>
                </a:r>
                <a14:m>
                  <m:oMath xmlns:m="http://schemas.openxmlformats.org/officeDocument/2006/math">
                    <m:r>
                      <a:rPr lang="en-GB" sz="2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sz="2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  <a:endParaRPr lang="en-GB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5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GB" sz="26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5%</m:t>
                    </m:r>
                  </m:oMath>
                </a14:m>
                <a:r>
                  <a:rPr lang="en-GB" sz="2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of </a:t>
                </a:r>
                <a14:m>
                  <m:oMath xmlns:m="http://schemas.openxmlformats.org/officeDocument/2006/math">
                    <m:r>
                      <a:rPr lang="en-GB" sz="2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sz="2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2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12</m:t>
                    </m:r>
                  </m:oMath>
                </a14:m>
                <a:r>
                  <a:rPr lang="en-GB" sz="2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What is </a:t>
                </a:r>
                <a14:m>
                  <m:oMath xmlns:m="http://schemas.openxmlformats.org/officeDocument/2006/math">
                    <m:r>
                      <a:rPr lang="en-GB" sz="2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sz="2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  <a:endParaRPr lang="en-GB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736" y="0"/>
                <a:ext cx="4837471" cy="6443815"/>
              </a:xfrm>
              <a:prstGeom prst="rect">
                <a:avLst/>
              </a:prstGeom>
              <a:blipFill>
                <a:blip r:embed="rId2"/>
                <a:stretch>
                  <a:fillRect b="-15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687021" y="-1"/>
                <a:ext cx="5088193" cy="64438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25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GB" sz="26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30%</m:t>
                    </m:r>
                  </m:oMath>
                </a14:m>
                <a:r>
                  <a:rPr lang="en-GB" sz="2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of </a:t>
                </a:r>
                <a14:m>
                  <m:oMath xmlns:m="http://schemas.openxmlformats.org/officeDocument/2006/math">
                    <m:r>
                      <a:rPr lang="en-GB" sz="2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sz="2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2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12</m:t>
                    </m:r>
                  </m:oMath>
                </a14:m>
                <a:r>
                  <a:rPr lang="en-GB" sz="2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What is </a:t>
                </a:r>
                <a14:m>
                  <m:oMath xmlns:m="http://schemas.openxmlformats.org/officeDocument/2006/math">
                    <m:r>
                      <a:rPr lang="en-GB" sz="2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sz="2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  <a:endParaRPr lang="en-GB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5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GB" sz="26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30%</m:t>
                    </m:r>
                  </m:oMath>
                </a14:m>
                <a:r>
                  <a:rPr lang="en-GB" sz="2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of </a:t>
                </a:r>
                <a14:m>
                  <m:oMath xmlns:m="http://schemas.openxmlformats.org/officeDocument/2006/math">
                    <m:r>
                      <a:rPr lang="en-GB" sz="2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sz="2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2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48</m:t>
                    </m:r>
                  </m:oMath>
                </a14:m>
                <a:r>
                  <a:rPr lang="en-GB" sz="2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What is </a:t>
                </a:r>
                <a14:m>
                  <m:oMath xmlns:m="http://schemas.openxmlformats.org/officeDocument/2006/math">
                    <m:r>
                      <a:rPr lang="en-GB" sz="2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sz="2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  <a:endParaRPr lang="en-GB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5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GB" sz="26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16%</m:t>
                    </m:r>
                  </m:oMath>
                </a14:m>
                <a:r>
                  <a:rPr lang="en-GB" sz="2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of </a:t>
                </a:r>
                <a14:m>
                  <m:oMath xmlns:m="http://schemas.openxmlformats.org/officeDocument/2006/math">
                    <m:r>
                      <a:rPr lang="en-GB" sz="2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sz="2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2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48</m:t>
                    </m:r>
                  </m:oMath>
                </a14:m>
                <a:r>
                  <a:rPr lang="en-GB" sz="2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What is </a:t>
                </a:r>
                <a14:m>
                  <m:oMath xmlns:m="http://schemas.openxmlformats.org/officeDocument/2006/math">
                    <m:r>
                      <a:rPr lang="en-GB" sz="2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sz="2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  <a:endParaRPr lang="en-GB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5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GB" sz="2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16</m:t>
                    </m:r>
                    <m:r>
                      <a:rPr lang="en-GB" sz="26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%</m:t>
                    </m:r>
                  </m:oMath>
                </a14:m>
                <a:r>
                  <a:rPr lang="en-GB" sz="2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of </a:t>
                </a:r>
                <a14:m>
                  <m:oMath xmlns:m="http://schemas.openxmlformats.org/officeDocument/2006/math">
                    <m:r>
                      <a:rPr lang="en-GB" sz="2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sz="2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2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4.8</m:t>
                    </m:r>
                  </m:oMath>
                </a14:m>
                <a:r>
                  <a:rPr lang="en-GB" sz="2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What is </a:t>
                </a:r>
                <a14:m>
                  <m:oMath xmlns:m="http://schemas.openxmlformats.org/officeDocument/2006/math">
                    <m:r>
                      <a:rPr lang="en-GB" sz="2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sz="2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  <a:endParaRPr lang="en-GB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5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GB" sz="2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1.6</m:t>
                    </m:r>
                    <m:r>
                      <a:rPr lang="en-GB" sz="26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%</m:t>
                    </m:r>
                  </m:oMath>
                </a14:m>
                <a:r>
                  <a:rPr lang="en-GB" sz="2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of </a:t>
                </a:r>
                <a14:m>
                  <m:oMath xmlns:m="http://schemas.openxmlformats.org/officeDocument/2006/math">
                    <m:r>
                      <a:rPr lang="en-GB" sz="2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sz="2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2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4.8</m:t>
                    </m:r>
                  </m:oMath>
                </a14:m>
                <a:r>
                  <a:rPr lang="en-GB" sz="2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What is </a:t>
                </a:r>
                <a14:m>
                  <m:oMath xmlns:m="http://schemas.openxmlformats.org/officeDocument/2006/math">
                    <m:r>
                      <a:rPr lang="en-GB" sz="2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sz="2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  <a:endParaRPr lang="en-GB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5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GB" sz="2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1.6</m:t>
                    </m:r>
                    <m:r>
                      <a:rPr lang="en-GB" sz="26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%</m:t>
                    </m:r>
                  </m:oMath>
                </a14:m>
                <a:r>
                  <a:rPr lang="en-GB" sz="2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of </a:t>
                </a:r>
                <a14:m>
                  <m:oMath xmlns:m="http://schemas.openxmlformats.org/officeDocument/2006/math">
                    <m:r>
                      <a:rPr lang="en-GB" sz="2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sz="2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2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</m:t>
                    </m:r>
                  </m:oMath>
                </a14:m>
                <a:r>
                  <a:rPr lang="en-GB" sz="2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What is </a:t>
                </a:r>
                <a14:m>
                  <m:oMath xmlns:m="http://schemas.openxmlformats.org/officeDocument/2006/math">
                    <m:r>
                      <a:rPr lang="en-GB" sz="2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sz="2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  <a:endParaRPr lang="en-GB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7021" y="-1"/>
                <a:ext cx="5088193" cy="6443815"/>
              </a:xfrm>
              <a:prstGeom prst="rect">
                <a:avLst/>
              </a:prstGeom>
              <a:blipFill>
                <a:blip r:embed="rId3"/>
                <a:stretch>
                  <a:fillRect b="-15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05332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@fortyninecubed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21226" y="-44855"/>
                <a:ext cx="4837471" cy="64438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25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GB" sz="26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10%</m:t>
                    </m:r>
                  </m:oMath>
                </a14:m>
                <a:r>
                  <a:rPr lang="en-GB" sz="2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of </a:t>
                </a:r>
                <a14:m>
                  <m:oMath xmlns:m="http://schemas.openxmlformats.org/officeDocument/2006/math">
                    <m:r>
                      <a:rPr lang="en-GB" sz="2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sz="2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2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7</m:t>
                    </m:r>
                  </m:oMath>
                </a14:m>
                <a:r>
                  <a:rPr lang="en-GB" sz="2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What is </a:t>
                </a:r>
                <a14:m>
                  <m:oMath xmlns:m="http://schemas.openxmlformats.org/officeDocument/2006/math">
                    <m:r>
                      <a:rPr lang="en-GB" sz="2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sz="2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  <a:endParaRPr lang="en-GB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5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GB" sz="26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10%</m:t>
                    </m:r>
                  </m:oMath>
                </a14:m>
                <a:r>
                  <a:rPr lang="en-GB" sz="2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of </a:t>
                </a:r>
                <a14:m>
                  <m:oMath xmlns:m="http://schemas.openxmlformats.org/officeDocument/2006/math">
                    <m:r>
                      <a:rPr lang="en-GB" sz="2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sz="2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2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6</m:t>
                    </m:r>
                  </m:oMath>
                </a14:m>
                <a:r>
                  <a:rPr lang="en-GB" sz="2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What is </a:t>
                </a:r>
                <a14:m>
                  <m:oMath xmlns:m="http://schemas.openxmlformats.org/officeDocument/2006/math">
                    <m:r>
                      <a:rPr lang="en-GB" sz="2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sz="2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  <a:endParaRPr lang="en-GB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5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GB" sz="26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20%</m:t>
                    </m:r>
                  </m:oMath>
                </a14:m>
                <a:r>
                  <a:rPr lang="en-GB" sz="2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of </a:t>
                </a:r>
                <a14:m>
                  <m:oMath xmlns:m="http://schemas.openxmlformats.org/officeDocument/2006/math">
                    <m:r>
                      <a:rPr lang="en-GB" sz="2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sz="2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2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6</m:t>
                    </m:r>
                  </m:oMath>
                </a14:m>
                <a:r>
                  <a:rPr lang="en-GB" sz="2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What is </a:t>
                </a:r>
                <a14:m>
                  <m:oMath xmlns:m="http://schemas.openxmlformats.org/officeDocument/2006/math">
                    <m:r>
                      <a:rPr lang="en-GB" sz="2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sz="2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  <a:endParaRPr lang="en-GB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5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GB" sz="26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20%</m:t>
                    </m:r>
                  </m:oMath>
                </a14:m>
                <a:r>
                  <a:rPr lang="en-GB" sz="2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of </a:t>
                </a:r>
                <a14:m>
                  <m:oMath xmlns:m="http://schemas.openxmlformats.org/officeDocument/2006/math">
                    <m:r>
                      <a:rPr lang="en-GB" sz="2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sz="2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2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12</m:t>
                    </m:r>
                  </m:oMath>
                </a14:m>
                <a:r>
                  <a:rPr lang="en-GB" sz="2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What is </a:t>
                </a:r>
                <a14:m>
                  <m:oMath xmlns:m="http://schemas.openxmlformats.org/officeDocument/2006/math">
                    <m:r>
                      <a:rPr lang="en-GB" sz="2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sz="2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  <a:endParaRPr lang="en-GB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5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GB" sz="26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25%</m:t>
                    </m:r>
                  </m:oMath>
                </a14:m>
                <a:r>
                  <a:rPr lang="en-GB" sz="2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of </a:t>
                </a:r>
                <a14:m>
                  <m:oMath xmlns:m="http://schemas.openxmlformats.org/officeDocument/2006/math">
                    <m:r>
                      <a:rPr lang="en-GB" sz="2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sz="2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2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12</m:t>
                    </m:r>
                  </m:oMath>
                </a14:m>
                <a:r>
                  <a:rPr lang="en-GB" sz="2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What is </a:t>
                </a:r>
                <a14:m>
                  <m:oMath xmlns:m="http://schemas.openxmlformats.org/officeDocument/2006/math">
                    <m:r>
                      <a:rPr lang="en-GB" sz="2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sz="2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  <a:endParaRPr lang="en-GB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5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GB" sz="26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5%</m:t>
                    </m:r>
                  </m:oMath>
                </a14:m>
                <a:r>
                  <a:rPr lang="en-GB" sz="2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of </a:t>
                </a:r>
                <a14:m>
                  <m:oMath xmlns:m="http://schemas.openxmlformats.org/officeDocument/2006/math">
                    <m:r>
                      <a:rPr lang="en-GB" sz="2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sz="2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2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12</m:t>
                    </m:r>
                  </m:oMath>
                </a14:m>
                <a:r>
                  <a:rPr lang="en-GB" sz="2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What is </a:t>
                </a:r>
                <a14:m>
                  <m:oMath xmlns:m="http://schemas.openxmlformats.org/officeDocument/2006/math">
                    <m:r>
                      <a:rPr lang="en-GB" sz="2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sz="2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  <a:endParaRPr lang="en-GB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226" y="-44855"/>
                <a:ext cx="4837471" cy="6443815"/>
              </a:xfrm>
              <a:prstGeom prst="rect">
                <a:avLst/>
              </a:prstGeom>
              <a:blipFill>
                <a:blip r:embed="rId2"/>
                <a:stretch>
                  <a:fillRect b="-15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687021" y="-44856"/>
                <a:ext cx="5088193" cy="64438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25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GB" sz="26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30%</m:t>
                    </m:r>
                  </m:oMath>
                </a14:m>
                <a:r>
                  <a:rPr lang="en-GB" sz="2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of </a:t>
                </a:r>
                <a14:m>
                  <m:oMath xmlns:m="http://schemas.openxmlformats.org/officeDocument/2006/math">
                    <m:r>
                      <a:rPr lang="en-GB" sz="2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sz="2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2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12</m:t>
                    </m:r>
                  </m:oMath>
                </a14:m>
                <a:r>
                  <a:rPr lang="en-GB" sz="2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What is </a:t>
                </a:r>
                <a14:m>
                  <m:oMath xmlns:m="http://schemas.openxmlformats.org/officeDocument/2006/math">
                    <m:r>
                      <a:rPr lang="en-GB" sz="2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sz="2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  <a:endParaRPr lang="en-GB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5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GB" sz="26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30%</m:t>
                    </m:r>
                  </m:oMath>
                </a14:m>
                <a:r>
                  <a:rPr lang="en-GB" sz="2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of </a:t>
                </a:r>
                <a14:m>
                  <m:oMath xmlns:m="http://schemas.openxmlformats.org/officeDocument/2006/math">
                    <m:r>
                      <a:rPr lang="en-GB" sz="2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sz="2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2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48</m:t>
                    </m:r>
                  </m:oMath>
                </a14:m>
                <a:r>
                  <a:rPr lang="en-GB" sz="2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What is </a:t>
                </a:r>
                <a14:m>
                  <m:oMath xmlns:m="http://schemas.openxmlformats.org/officeDocument/2006/math">
                    <m:r>
                      <a:rPr lang="en-GB" sz="2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sz="2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  <a:endParaRPr lang="en-GB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5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GB" sz="26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16%</m:t>
                    </m:r>
                  </m:oMath>
                </a14:m>
                <a:r>
                  <a:rPr lang="en-GB" sz="2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of </a:t>
                </a:r>
                <a14:m>
                  <m:oMath xmlns:m="http://schemas.openxmlformats.org/officeDocument/2006/math">
                    <m:r>
                      <a:rPr lang="en-GB" sz="2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sz="2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2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48</m:t>
                    </m:r>
                  </m:oMath>
                </a14:m>
                <a:r>
                  <a:rPr lang="en-GB" sz="2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What is </a:t>
                </a:r>
                <a14:m>
                  <m:oMath xmlns:m="http://schemas.openxmlformats.org/officeDocument/2006/math">
                    <m:r>
                      <a:rPr lang="en-GB" sz="2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sz="2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  <a:endParaRPr lang="en-GB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5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GB" sz="2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16</m:t>
                    </m:r>
                    <m:r>
                      <a:rPr lang="en-GB" sz="26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%</m:t>
                    </m:r>
                  </m:oMath>
                </a14:m>
                <a:r>
                  <a:rPr lang="en-GB" sz="2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of </a:t>
                </a:r>
                <a14:m>
                  <m:oMath xmlns:m="http://schemas.openxmlformats.org/officeDocument/2006/math">
                    <m:r>
                      <a:rPr lang="en-GB" sz="2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sz="2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2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4.8</m:t>
                    </m:r>
                  </m:oMath>
                </a14:m>
                <a:r>
                  <a:rPr lang="en-GB" sz="2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What is </a:t>
                </a:r>
                <a14:m>
                  <m:oMath xmlns:m="http://schemas.openxmlformats.org/officeDocument/2006/math">
                    <m:r>
                      <a:rPr lang="en-GB" sz="2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sz="2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  <a:endParaRPr lang="en-GB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5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GB" sz="2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1.6</m:t>
                    </m:r>
                    <m:r>
                      <a:rPr lang="en-GB" sz="26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%</m:t>
                    </m:r>
                  </m:oMath>
                </a14:m>
                <a:r>
                  <a:rPr lang="en-GB" sz="2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of </a:t>
                </a:r>
                <a14:m>
                  <m:oMath xmlns:m="http://schemas.openxmlformats.org/officeDocument/2006/math">
                    <m:r>
                      <a:rPr lang="en-GB" sz="2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sz="2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2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4.8</m:t>
                    </m:r>
                  </m:oMath>
                </a14:m>
                <a:r>
                  <a:rPr lang="en-GB" sz="2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What is </a:t>
                </a:r>
                <a14:m>
                  <m:oMath xmlns:m="http://schemas.openxmlformats.org/officeDocument/2006/math">
                    <m:r>
                      <a:rPr lang="en-GB" sz="2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sz="2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  <a:endParaRPr lang="en-GB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5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GB" sz="2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1.6</m:t>
                    </m:r>
                    <m:r>
                      <a:rPr lang="en-GB" sz="26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%</m:t>
                    </m:r>
                  </m:oMath>
                </a14:m>
                <a:r>
                  <a:rPr lang="en-GB" sz="2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of </a:t>
                </a:r>
                <a14:m>
                  <m:oMath xmlns:m="http://schemas.openxmlformats.org/officeDocument/2006/math">
                    <m:r>
                      <a:rPr lang="en-GB" sz="2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sz="2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</a:t>
                </a:r>
                <a14:m>
                  <m:oMath xmlns:m="http://schemas.openxmlformats.org/officeDocument/2006/math">
                    <m:r>
                      <a:rPr lang="en-GB" sz="2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</m:t>
                    </m:r>
                  </m:oMath>
                </a14:m>
                <a:r>
                  <a:rPr lang="en-GB" sz="2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What is </a:t>
                </a:r>
                <a14:m>
                  <m:oMath xmlns:m="http://schemas.openxmlformats.org/officeDocument/2006/math">
                    <m:r>
                      <a:rPr lang="en-GB" sz="26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GB" sz="26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?</a:t>
                </a:r>
                <a:endParaRPr lang="en-GB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7021" y="-44856"/>
                <a:ext cx="5088193" cy="6443815"/>
              </a:xfrm>
              <a:prstGeom prst="rect">
                <a:avLst/>
              </a:prstGeom>
              <a:blipFill>
                <a:blip r:embed="rId3"/>
                <a:stretch>
                  <a:fillRect b="-15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2181278" y="417224"/>
                <a:ext cx="1299342" cy="67095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2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70</m:t>
                      </m:r>
                    </m:oMath>
                  </m:oMathPara>
                </a14:m>
                <a:endParaRPr lang="en-GB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60</m:t>
                      </m:r>
                    </m:oMath>
                  </m:oMathPara>
                </a14:m>
                <a:endParaRPr lang="en-GB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30</m:t>
                      </m:r>
                    </m:oMath>
                  </m:oMathPara>
                </a14:m>
                <a:endParaRPr lang="en-GB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60</m:t>
                      </m:r>
                    </m:oMath>
                  </m:oMathPara>
                </a14:m>
                <a:endParaRPr lang="en-GB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48</m:t>
                      </m:r>
                    </m:oMath>
                  </m:oMathPara>
                </a14:m>
                <a:endParaRPr lang="en-GB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240</m:t>
                      </m:r>
                    </m:oMath>
                  </m:oMathPara>
                </a14:m>
                <a:endParaRPr lang="en-GB" sz="2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1278" y="417224"/>
                <a:ext cx="1299342" cy="670952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5440672" y="417223"/>
                <a:ext cx="2389239" cy="67095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2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40</m:t>
                      </m:r>
                    </m:oMath>
                  </m:oMathPara>
                </a14:m>
                <a:endParaRPr lang="en-GB" sz="2600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160</m:t>
                      </m:r>
                    </m:oMath>
                  </m:oMathPara>
                </a14:m>
                <a:endParaRPr lang="en-GB" sz="2600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300</m:t>
                      </m:r>
                    </m:oMath>
                  </m:oMathPara>
                </a14:m>
                <a:endParaRPr lang="en-GB" sz="2600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30</m:t>
                      </m:r>
                    </m:oMath>
                  </m:oMathPara>
                </a14:m>
                <a:endParaRPr lang="en-GB" sz="2600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300</m:t>
                      </m:r>
                    </m:oMath>
                  </m:oMathPara>
                </a14:m>
                <a:endParaRPr lang="en-GB" sz="2600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2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62.5</m:t>
                      </m:r>
                    </m:oMath>
                  </m:oMathPara>
                </a14:m>
                <a:endParaRPr lang="en-GB" sz="2600" dirty="0">
                  <a:solidFill>
                    <a:srgbClr val="FF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0672" y="417223"/>
                <a:ext cx="2389239" cy="670952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8614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2012</TotalTime>
  <Words>361</Words>
  <Application>Microsoft Office PowerPoint</Application>
  <PresentationFormat>On-screen Show (4:3)</PresentationFormat>
  <Paragraphs>55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Times New Roman</vt:lpstr>
      <vt:lpstr>Office Theme</vt:lpstr>
      <vt:lpstr>Percentages:  Reverse percentage of amounts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99</cp:revision>
  <dcterms:created xsi:type="dcterms:W3CDTF">2018-01-26T08:52:52Z</dcterms:created>
  <dcterms:modified xsi:type="dcterms:W3CDTF">2018-07-03T07:41:25Z</dcterms:modified>
</cp:coreProperties>
</file>