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24" r:id="rId2"/>
    <p:sldId id="327" r:id="rId3"/>
    <p:sldId id="333" r:id="rId4"/>
    <p:sldId id="331" r:id="rId5"/>
    <p:sldId id="33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8467" autoAdjust="0"/>
  </p:normalViewPr>
  <p:slideViewPr>
    <p:cSldViewPr snapToGrid="0">
      <p:cViewPr varScale="1">
        <p:scale>
          <a:sx n="76" d="100"/>
          <a:sy n="76" d="100"/>
        </p:scale>
        <p:origin x="1670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0516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12" Type="http://schemas.openxmlformats.org/officeDocument/2006/relationships/image" Target="../media/image17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png"/><Relationship Id="rId11" Type="http://schemas.openxmlformats.org/officeDocument/2006/relationships/image" Target="../media/image16.png"/><Relationship Id="rId5" Type="http://schemas.openxmlformats.org/officeDocument/2006/relationships/image" Target="../media/image22.png"/><Relationship Id="rId10" Type="http://schemas.openxmlformats.org/officeDocument/2006/relationships/image" Target="../media/image15.png"/><Relationship Id="rId4" Type="http://schemas.openxmlformats.org/officeDocument/2006/relationships/image" Target="../media/image21.png"/><Relationship Id="rId9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1539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Surds: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Is this a surd?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B83073F-54EB-4BAA-B9A1-177FE7B3603C}"/>
              </a:ext>
            </a:extLst>
          </p:cNvPr>
          <p:cNvGrpSpPr/>
          <p:nvPr/>
        </p:nvGrpSpPr>
        <p:grpSpPr>
          <a:xfrm>
            <a:off x="1298986" y="2115487"/>
            <a:ext cx="6546029" cy="393460"/>
            <a:chOff x="1328804" y="2115487"/>
            <a:chExt cx="6546029" cy="393460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488B4450-FA42-4E6C-85FF-547FED49AD1C}"/>
                </a:ext>
              </a:extLst>
            </p:cNvPr>
            <p:cNvSpPr txBox="1">
              <a:spLocks/>
            </p:cNvSpPr>
            <p:nvPr/>
          </p:nvSpPr>
          <p:spPr>
            <a:xfrm>
              <a:off x="1328804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True/false</a:t>
              </a:r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A741C9B5-107A-4237-A699-B03FDE924B02}"/>
                </a:ext>
              </a:extLst>
            </p:cNvPr>
            <p:cNvSpPr txBox="1">
              <a:spLocks/>
            </p:cNvSpPr>
            <p:nvPr/>
          </p:nvSpPr>
          <p:spPr>
            <a:xfrm>
              <a:off x="3566629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Reflect</a:t>
              </a: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F1EF6F7E-60A8-4269-B56D-EA7FDB31BFB9}"/>
                </a:ext>
              </a:extLst>
            </p:cNvPr>
            <p:cNvSpPr txBox="1">
              <a:spLocks/>
            </p:cNvSpPr>
            <p:nvPr/>
          </p:nvSpPr>
          <p:spPr>
            <a:xfrm>
              <a:off x="5804453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Your Turn</a:t>
              </a: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938" y="2535268"/>
            <a:ext cx="914400" cy="914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6F538C6-D28C-44E1-BF20-974AD3DDD2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976" y="2618355"/>
            <a:ext cx="914400" cy="9144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5330771-47CC-44C6-A27A-95A3B765E3D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667" y="2657475"/>
            <a:ext cx="692666" cy="69266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D692EE5-47D9-47BF-B144-AECEDD7A6514}"/>
              </a:ext>
            </a:extLst>
          </p:cNvPr>
          <p:cNvSpPr txBox="1"/>
          <p:nvPr/>
        </p:nvSpPr>
        <p:spPr>
          <a:xfrm rot="16200000">
            <a:off x="-269904" y="6218761"/>
            <a:ext cx="9091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B050"/>
                </a:solidFill>
              </a:rPr>
              <a:t>  Rule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735911" y="4133892"/>
                <a:ext cx="1637071" cy="6215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√</m:t>
                    </m:r>
                    <m:r>
                      <a:rPr lang="en-GB" sz="3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25</m:t>
                    </m:r>
                  </m:oMath>
                </a14:m>
                <a:r>
                  <a:rPr lang="en-GB" sz="3200" dirty="0">
                    <a:solidFill>
                      <a:schemeClr val="bg1"/>
                    </a:solidFill>
                  </a:rPr>
                  <a:t> ?</a:t>
                </a: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5911" y="4133892"/>
                <a:ext cx="1637071" cy="621580"/>
              </a:xfrm>
              <a:prstGeom prst="rect">
                <a:avLst/>
              </a:prstGeom>
              <a:blipFill>
                <a:blip r:embed="rId6"/>
                <a:stretch>
                  <a:fillRect t="-5882" b="-323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735912" y="4736478"/>
                <a:ext cx="1637071" cy="6428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20</m:t>
                        </m:r>
                      </m:e>
                    </m:rad>
                  </m:oMath>
                </a14:m>
                <a:r>
                  <a:rPr lang="en-GB" sz="3200" dirty="0">
                    <a:solidFill>
                      <a:schemeClr val="bg1"/>
                    </a:solidFill>
                  </a:rPr>
                  <a:t> ?</a:t>
                </a: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5912" y="4736478"/>
                <a:ext cx="1637071" cy="642868"/>
              </a:xfrm>
              <a:prstGeom prst="rect">
                <a:avLst/>
              </a:prstGeom>
              <a:blipFill>
                <a:blip r:embed="rId7"/>
                <a:stretch>
                  <a:fillRect t="-4762" b="-295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904072" y="5429109"/>
                <a:ext cx="1637071" cy="6215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√</m:t>
                    </m:r>
                    <m:r>
                      <a:rPr lang="en-GB" sz="3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sz="3200" dirty="0">
                    <a:solidFill>
                      <a:schemeClr val="bg1"/>
                    </a:solidFill>
                  </a:rPr>
                  <a:t> ?</a:t>
                </a: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4072" y="5429109"/>
                <a:ext cx="1637071" cy="621580"/>
              </a:xfrm>
              <a:prstGeom prst="rect">
                <a:avLst/>
              </a:prstGeom>
              <a:blipFill>
                <a:blip r:embed="rId8"/>
                <a:stretch>
                  <a:fillRect t="-5882" b="-323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9950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2314647" y="856088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7A31AF8-B057-41CF-BEB8-FB61EECFF1E7}"/>
              </a:ext>
            </a:extLst>
          </p:cNvPr>
          <p:cNvSpPr txBox="1"/>
          <p:nvPr/>
        </p:nvSpPr>
        <p:spPr>
          <a:xfrm>
            <a:off x="2314646" y="1934325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B660D9C-5DD4-4F63-9D90-478F3F219DE1}"/>
              </a:ext>
            </a:extLst>
          </p:cNvPr>
          <p:cNvSpPr txBox="1"/>
          <p:nvPr/>
        </p:nvSpPr>
        <p:spPr>
          <a:xfrm>
            <a:off x="2314646" y="2994503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BDFFC8C-0ED9-41E9-9BB1-5C7BB7F56074}"/>
              </a:ext>
            </a:extLst>
          </p:cNvPr>
          <p:cNvSpPr txBox="1"/>
          <p:nvPr/>
        </p:nvSpPr>
        <p:spPr>
          <a:xfrm>
            <a:off x="2314646" y="3999297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3CDF005-5B9D-4DC5-BEAC-80F6ECC54188}"/>
              </a:ext>
            </a:extLst>
          </p:cNvPr>
          <p:cNvSpPr txBox="1"/>
          <p:nvPr/>
        </p:nvSpPr>
        <p:spPr>
          <a:xfrm>
            <a:off x="2310029" y="5184588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933BEA6-9948-47DE-A0EE-F041F361D193}"/>
              </a:ext>
            </a:extLst>
          </p:cNvPr>
          <p:cNvSpPr txBox="1"/>
          <p:nvPr/>
        </p:nvSpPr>
        <p:spPr>
          <a:xfrm>
            <a:off x="2310028" y="6244766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704081C-0D09-40D1-B217-28DACD2DD059}"/>
              </a:ext>
            </a:extLst>
          </p:cNvPr>
          <p:cNvSpPr txBox="1"/>
          <p:nvPr/>
        </p:nvSpPr>
        <p:spPr>
          <a:xfrm>
            <a:off x="7120757" y="366915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4B1EE8D-14FD-4CFB-AD7E-0B35EC902165}"/>
              </a:ext>
            </a:extLst>
          </p:cNvPr>
          <p:cNvSpPr txBox="1"/>
          <p:nvPr/>
        </p:nvSpPr>
        <p:spPr>
          <a:xfrm>
            <a:off x="7120756" y="1445152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45D1A26-C8D9-440F-A762-16F1D6A1266F}"/>
              </a:ext>
            </a:extLst>
          </p:cNvPr>
          <p:cNvSpPr txBox="1"/>
          <p:nvPr/>
        </p:nvSpPr>
        <p:spPr>
          <a:xfrm>
            <a:off x="7120756" y="2505330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4B09F75-DE11-4400-8619-AAD397826B70}"/>
              </a:ext>
            </a:extLst>
          </p:cNvPr>
          <p:cNvSpPr txBox="1"/>
          <p:nvPr/>
        </p:nvSpPr>
        <p:spPr>
          <a:xfrm>
            <a:off x="7120756" y="3510124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2127576-2F41-45BE-8C60-FF820DF6EEBC}"/>
              </a:ext>
            </a:extLst>
          </p:cNvPr>
          <p:cNvSpPr txBox="1"/>
          <p:nvPr/>
        </p:nvSpPr>
        <p:spPr>
          <a:xfrm>
            <a:off x="7116139" y="4695415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A7547E6-32F1-49DF-9B15-BBEB6D94BD50}"/>
              </a:ext>
            </a:extLst>
          </p:cNvPr>
          <p:cNvSpPr txBox="1"/>
          <p:nvPr/>
        </p:nvSpPr>
        <p:spPr>
          <a:xfrm>
            <a:off x="7116138" y="5755593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7F5189A-F7D3-4BD2-88AD-D4B37632A64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@fortyninecubed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17987" y="866219"/>
                <a:ext cx="1637071" cy="4891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√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987" y="866219"/>
                <a:ext cx="1637071" cy="48917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17987" y="1934325"/>
                <a:ext cx="1637071" cy="4891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√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987" y="1934325"/>
                <a:ext cx="1637071" cy="48917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17986" y="2972534"/>
                <a:ext cx="1637071" cy="4891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√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986" y="2972534"/>
                <a:ext cx="1637071" cy="48917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117987" y="3999297"/>
                <a:ext cx="1637071" cy="4891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√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25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987" y="3999297"/>
                <a:ext cx="1637071" cy="48917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117987" y="5194719"/>
                <a:ext cx="1637071" cy="4891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√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20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987" y="5194719"/>
                <a:ext cx="1637071" cy="48917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117985" y="6244766"/>
                <a:ext cx="1637071" cy="4891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√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985" y="6244766"/>
                <a:ext cx="1637071" cy="48917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5284839" y="377046"/>
                <a:ext cx="1637071" cy="4891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GB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√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4839" y="377046"/>
                <a:ext cx="1637071" cy="48917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284839" y="1445152"/>
                <a:ext cx="1637071" cy="4891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GB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√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4839" y="1445152"/>
                <a:ext cx="1637071" cy="48917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284838" y="2483361"/>
                <a:ext cx="1637071" cy="4891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GB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√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4838" y="2483361"/>
                <a:ext cx="1637071" cy="48917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5284839" y="3510124"/>
                <a:ext cx="1637071" cy="4891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GB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√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4839" y="3510124"/>
                <a:ext cx="1637071" cy="48917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5284839" y="4705546"/>
                <a:ext cx="1637071" cy="4891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GB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√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4839" y="4705546"/>
                <a:ext cx="1637071" cy="48917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5284837" y="5755593"/>
                <a:ext cx="1637071" cy="4891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3√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27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4837" y="5755593"/>
                <a:ext cx="1637071" cy="489173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299369" y="87231"/>
            <a:ext cx="2768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</a:t>
            </a:r>
            <a:r>
              <a:rPr kumimoji="0" lang="en-GB" sz="3200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this a surd?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188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2310491" y="768936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7A31AF8-B057-41CF-BEB8-FB61EECFF1E7}"/>
              </a:ext>
            </a:extLst>
          </p:cNvPr>
          <p:cNvSpPr txBox="1"/>
          <p:nvPr/>
        </p:nvSpPr>
        <p:spPr>
          <a:xfrm>
            <a:off x="2310490" y="1847173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B660D9C-5DD4-4F63-9D90-478F3F219DE1}"/>
              </a:ext>
            </a:extLst>
          </p:cNvPr>
          <p:cNvSpPr txBox="1"/>
          <p:nvPr/>
        </p:nvSpPr>
        <p:spPr>
          <a:xfrm>
            <a:off x="2310490" y="2907351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BDFFC8C-0ED9-41E9-9BB1-5C7BB7F56074}"/>
              </a:ext>
            </a:extLst>
          </p:cNvPr>
          <p:cNvSpPr txBox="1"/>
          <p:nvPr/>
        </p:nvSpPr>
        <p:spPr>
          <a:xfrm>
            <a:off x="2310490" y="3912145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3CDF005-5B9D-4DC5-BEAC-80F6ECC54188}"/>
              </a:ext>
            </a:extLst>
          </p:cNvPr>
          <p:cNvSpPr txBox="1"/>
          <p:nvPr/>
        </p:nvSpPr>
        <p:spPr>
          <a:xfrm>
            <a:off x="2305873" y="5097436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933BEA6-9948-47DE-A0EE-F041F361D193}"/>
              </a:ext>
            </a:extLst>
          </p:cNvPr>
          <p:cNvSpPr txBox="1"/>
          <p:nvPr/>
        </p:nvSpPr>
        <p:spPr>
          <a:xfrm>
            <a:off x="2305872" y="6157614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704081C-0D09-40D1-B217-28DACD2DD059}"/>
              </a:ext>
            </a:extLst>
          </p:cNvPr>
          <p:cNvSpPr txBox="1"/>
          <p:nvPr/>
        </p:nvSpPr>
        <p:spPr>
          <a:xfrm>
            <a:off x="7120757" y="366915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4B1EE8D-14FD-4CFB-AD7E-0B35EC902165}"/>
              </a:ext>
            </a:extLst>
          </p:cNvPr>
          <p:cNvSpPr txBox="1"/>
          <p:nvPr/>
        </p:nvSpPr>
        <p:spPr>
          <a:xfrm>
            <a:off x="7109060" y="1415989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45D1A26-C8D9-440F-A762-16F1D6A1266F}"/>
              </a:ext>
            </a:extLst>
          </p:cNvPr>
          <p:cNvSpPr txBox="1"/>
          <p:nvPr/>
        </p:nvSpPr>
        <p:spPr>
          <a:xfrm>
            <a:off x="7120756" y="2505330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4B09F75-DE11-4400-8619-AAD397826B70}"/>
              </a:ext>
            </a:extLst>
          </p:cNvPr>
          <p:cNvSpPr txBox="1"/>
          <p:nvPr/>
        </p:nvSpPr>
        <p:spPr>
          <a:xfrm>
            <a:off x="7120756" y="3510124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2127576-2F41-45BE-8C60-FF820DF6EEBC}"/>
              </a:ext>
            </a:extLst>
          </p:cNvPr>
          <p:cNvSpPr txBox="1"/>
          <p:nvPr/>
        </p:nvSpPr>
        <p:spPr>
          <a:xfrm>
            <a:off x="7116139" y="4695415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A7547E6-32F1-49DF-9B15-BBEB6D94BD50}"/>
              </a:ext>
            </a:extLst>
          </p:cNvPr>
          <p:cNvSpPr txBox="1"/>
          <p:nvPr/>
        </p:nvSpPr>
        <p:spPr>
          <a:xfrm>
            <a:off x="7116138" y="5755593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7F5189A-F7D3-4BD2-88AD-D4B37632A64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@fortyninecubed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13831" y="779067"/>
                <a:ext cx="1637071" cy="4891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√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831" y="779067"/>
                <a:ext cx="1637071" cy="48917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13831" y="1847173"/>
                <a:ext cx="1637071" cy="4891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√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831" y="1847173"/>
                <a:ext cx="1637071" cy="48917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13830" y="2885382"/>
                <a:ext cx="1637071" cy="4891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√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830" y="2885382"/>
                <a:ext cx="1637071" cy="48917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113831" y="3912145"/>
                <a:ext cx="1637071" cy="4891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√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25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831" y="3912145"/>
                <a:ext cx="1637071" cy="48917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113831" y="5107567"/>
                <a:ext cx="1637071" cy="4891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√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20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831" y="5107567"/>
                <a:ext cx="1637071" cy="48917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113829" y="6157614"/>
                <a:ext cx="1637071" cy="4891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√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829" y="6157614"/>
                <a:ext cx="1637071" cy="48917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5284839" y="377046"/>
                <a:ext cx="1637071" cy="4891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GB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√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4839" y="377046"/>
                <a:ext cx="1637071" cy="48917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284839" y="1445152"/>
                <a:ext cx="1637071" cy="4891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GB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√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4839" y="1445152"/>
                <a:ext cx="1637071" cy="48917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284838" y="2483361"/>
                <a:ext cx="1637071" cy="4891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GB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√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4838" y="2483361"/>
                <a:ext cx="1637071" cy="48917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5284839" y="3510124"/>
                <a:ext cx="1637071" cy="4891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GB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√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4839" y="3510124"/>
                <a:ext cx="1637071" cy="48917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5284839" y="4705546"/>
                <a:ext cx="1637071" cy="4891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GB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√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4839" y="4705546"/>
                <a:ext cx="1637071" cy="48917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5284837" y="5755593"/>
                <a:ext cx="1637071" cy="4891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3√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27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4837" y="5755593"/>
                <a:ext cx="1637071" cy="489173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/>
          <p:cNvSpPr/>
          <p:nvPr/>
        </p:nvSpPr>
        <p:spPr>
          <a:xfrm>
            <a:off x="2070090" y="5063361"/>
            <a:ext cx="884903" cy="60915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299369" y="87231"/>
            <a:ext cx="2768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</a:t>
            </a:r>
            <a:r>
              <a:rPr kumimoji="0" lang="en-GB" sz="3200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this a surd?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3043630" y="3788064"/>
            <a:ext cx="884903" cy="60915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2980697" y="2865385"/>
            <a:ext cx="884903" cy="60915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val 46"/>
          <p:cNvSpPr/>
          <p:nvPr/>
        </p:nvSpPr>
        <p:spPr>
          <a:xfrm>
            <a:off x="3033715" y="1733667"/>
            <a:ext cx="884903" cy="60915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/>
          <p:cNvSpPr/>
          <p:nvPr/>
        </p:nvSpPr>
        <p:spPr>
          <a:xfrm>
            <a:off x="7843981" y="1278073"/>
            <a:ext cx="884903" cy="60915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/>
          <p:cNvSpPr/>
          <p:nvPr/>
        </p:nvSpPr>
        <p:spPr>
          <a:xfrm>
            <a:off x="6921908" y="315486"/>
            <a:ext cx="884903" cy="60915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al 49"/>
          <p:cNvSpPr/>
          <p:nvPr/>
        </p:nvSpPr>
        <p:spPr>
          <a:xfrm>
            <a:off x="3033714" y="727138"/>
            <a:ext cx="884903" cy="60915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/>
          <p:cNvSpPr/>
          <p:nvPr/>
        </p:nvSpPr>
        <p:spPr>
          <a:xfrm>
            <a:off x="2134953" y="6000179"/>
            <a:ext cx="884903" cy="60915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51"/>
          <p:cNvSpPr/>
          <p:nvPr/>
        </p:nvSpPr>
        <p:spPr>
          <a:xfrm>
            <a:off x="7846141" y="3423151"/>
            <a:ext cx="884903" cy="60915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al 52"/>
          <p:cNvSpPr/>
          <p:nvPr/>
        </p:nvSpPr>
        <p:spPr>
          <a:xfrm>
            <a:off x="6952001" y="4530394"/>
            <a:ext cx="884903" cy="60915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/>
          <p:cNvSpPr/>
          <p:nvPr/>
        </p:nvSpPr>
        <p:spPr>
          <a:xfrm>
            <a:off x="7836904" y="2395118"/>
            <a:ext cx="884903" cy="60915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al 54"/>
          <p:cNvSpPr/>
          <p:nvPr/>
        </p:nvSpPr>
        <p:spPr>
          <a:xfrm>
            <a:off x="6919746" y="5592134"/>
            <a:ext cx="884903" cy="60915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6904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7F5189A-F7D3-4BD2-88AD-D4B37632A64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@fortyninecubed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2698105" y="905077"/>
            <a:ext cx="20803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7A31AF8-B057-41CF-BEB8-FB61EECFF1E7}"/>
              </a:ext>
            </a:extLst>
          </p:cNvPr>
          <p:cNvSpPr txBox="1"/>
          <p:nvPr/>
        </p:nvSpPr>
        <p:spPr>
          <a:xfrm>
            <a:off x="2698104" y="1983314"/>
            <a:ext cx="20803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B660D9C-5DD4-4F63-9D90-478F3F219DE1}"/>
              </a:ext>
            </a:extLst>
          </p:cNvPr>
          <p:cNvSpPr txBox="1"/>
          <p:nvPr/>
        </p:nvSpPr>
        <p:spPr>
          <a:xfrm>
            <a:off x="2698104" y="3043492"/>
            <a:ext cx="20803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BDFFC8C-0ED9-41E9-9BB1-5C7BB7F56074}"/>
              </a:ext>
            </a:extLst>
          </p:cNvPr>
          <p:cNvSpPr txBox="1"/>
          <p:nvPr/>
        </p:nvSpPr>
        <p:spPr>
          <a:xfrm>
            <a:off x="2698104" y="4048286"/>
            <a:ext cx="20803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3CDF005-5B9D-4DC5-BEAC-80F6ECC54188}"/>
              </a:ext>
            </a:extLst>
          </p:cNvPr>
          <p:cNvSpPr txBox="1"/>
          <p:nvPr/>
        </p:nvSpPr>
        <p:spPr>
          <a:xfrm>
            <a:off x="2693487" y="5233577"/>
            <a:ext cx="20803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01445" y="915208"/>
                <a:ext cx="2339594" cy="6215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√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49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445" y="915208"/>
                <a:ext cx="2339594" cy="62158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01445" y="1983314"/>
                <a:ext cx="2339594" cy="6215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√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a:rPr lang="en-GB" sz="3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445" y="1983314"/>
                <a:ext cx="2339594" cy="62158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01444" y="3021523"/>
                <a:ext cx="2339594" cy="6215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a:rPr lang="en-GB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√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444" y="3021523"/>
                <a:ext cx="2339594" cy="62158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01445" y="4048286"/>
                <a:ext cx="2339594" cy="6215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</m:t>
                      </m:r>
                      <m:r>
                        <a:rPr lang="en-GB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√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25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445" y="4048286"/>
                <a:ext cx="2339594" cy="62158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01445" y="5243708"/>
                <a:ext cx="2339594" cy="6215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</m:t>
                      </m:r>
                      <m:r>
                        <a:rPr lang="en-GB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√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445" y="5243708"/>
                <a:ext cx="2339594" cy="62158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1935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7F5189A-F7D3-4BD2-88AD-D4B37632A64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@fortyninecubed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2698105" y="905077"/>
            <a:ext cx="20803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7A31AF8-B057-41CF-BEB8-FB61EECFF1E7}"/>
              </a:ext>
            </a:extLst>
          </p:cNvPr>
          <p:cNvSpPr txBox="1"/>
          <p:nvPr/>
        </p:nvSpPr>
        <p:spPr>
          <a:xfrm>
            <a:off x="2698104" y="1983314"/>
            <a:ext cx="20803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B660D9C-5DD4-4F63-9D90-478F3F219DE1}"/>
              </a:ext>
            </a:extLst>
          </p:cNvPr>
          <p:cNvSpPr txBox="1"/>
          <p:nvPr/>
        </p:nvSpPr>
        <p:spPr>
          <a:xfrm>
            <a:off x="2698104" y="3043492"/>
            <a:ext cx="20803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BDFFC8C-0ED9-41E9-9BB1-5C7BB7F56074}"/>
              </a:ext>
            </a:extLst>
          </p:cNvPr>
          <p:cNvSpPr txBox="1"/>
          <p:nvPr/>
        </p:nvSpPr>
        <p:spPr>
          <a:xfrm>
            <a:off x="2698104" y="4048286"/>
            <a:ext cx="20803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3CDF005-5B9D-4DC5-BEAC-80F6ECC54188}"/>
              </a:ext>
            </a:extLst>
          </p:cNvPr>
          <p:cNvSpPr txBox="1"/>
          <p:nvPr/>
        </p:nvSpPr>
        <p:spPr>
          <a:xfrm>
            <a:off x="2693487" y="5233577"/>
            <a:ext cx="20803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01445" y="915208"/>
                <a:ext cx="2339594" cy="6215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√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49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445" y="915208"/>
                <a:ext cx="2339594" cy="62158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01445" y="1983314"/>
                <a:ext cx="2339594" cy="6215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√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a:rPr lang="en-GB" sz="3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445" y="1983314"/>
                <a:ext cx="2339594" cy="62158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01444" y="3021523"/>
                <a:ext cx="2339594" cy="6215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a:rPr lang="en-GB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√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444" y="3021523"/>
                <a:ext cx="2339594" cy="62158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01445" y="4048286"/>
                <a:ext cx="2339594" cy="6215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</m:t>
                      </m:r>
                      <m:r>
                        <a:rPr lang="en-GB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√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25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445" y="4048286"/>
                <a:ext cx="2339594" cy="62158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01445" y="5243708"/>
                <a:ext cx="2339594" cy="6215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</m:t>
                      </m:r>
                      <m:r>
                        <a:rPr lang="en-GB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√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445" y="5243708"/>
                <a:ext cx="2339594" cy="62158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Oval 13"/>
          <p:cNvSpPr/>
          <p:nvPr/>
        </p:nvSpPr>
        <p:spPr>
          <a:xfrm>
            <a:off x="3733672" y="864150"/>
            <a:ext cx="884903" cy="60915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2639301" y="2045852"/>
            <a:ext cx="884903" cy="60915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3716763" y="3042900"/>
            <a:ext cx="884903" cy="60915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3733673" y="4102067"/>
            <a:ext cx="884903" cy="60915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2639302" y="5249920"/>
            <a:ext cx="884903" cy="60915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7572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2151</TotalTime>
  <Words>238</Words>
  <Application>Microsoft Office PowerPoint</Application>
  <PresentationFormat>On-screen Show (4:3)</PresentationFormat>
  <Paragraphs>86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Surds:  Is this a surd?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87</cp:revision>
  <dcterms:created xsi:type="dcterms:W3CDTF">2018-01-26T08:52:52Z</dcterms:created>
  <dcterms:modified xsi:type="dcterms:W3CDTF">2018-07-03T07:38:48Z</dcterms:modified>
</cp:coreProperties>
</file>