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3" r:id="rId4"/>
    <p:sldId id="30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90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Integration: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Definite Integration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798198" y="3888370"/>
                <a:ext cx="1447847" cy="868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GB" b="1" i="1" smtClean="0">
                              <a:solidFill>
                                <a:schemeClr val="bg1">
                                  <a:lumMod val="95000"/>
                                </a:schemeClr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GB" b="1" i="1">
                              <a:solidFill>
                                <a:schemeClr val="bg1">
                                  <a:lumMod val="95000"/>
                                </a:schemeClr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n-GB" b="1" i="1">
                              <a:solidFill>
                                <a:schemeClr val="bg1">
                                  <a:lumMod val="95000"/>
                                </a:schemeClr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sup>
                        <m:e>
                          <m:sSup>
                            <m:sSupPr>
                              <m:ctrlPr>
                                <a:rPr lang="en-GB" b="1" i="1">
                                  <a:solidFill>
                                    <a:schemeClr val="bg1">
                                      <a:lumMod val="9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solidFill>
                                    <a:schemeClr val="bg1">
                                      <a:lumMod val="9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>
                                  <a:solidFill>
                                    <a:schemeClr val="bg1">
                                      <a:lumMod val="9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nary>
                      <m:r>
                        <a:rPr lang="en-GB" b="1" i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𝒅𝒙</m:t>
                      </m:r>
                    </m:oMath>
                  </m:oMathPara>
                </a14:m>
                <a:endParaRPr lang="en-GB" b="1" dirty="0">
                  <a:solidFill>
                    <a:schemeClr val="bg1">
                      <a:lumMod val="95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8198" y="3888370"/>
                <a:ext cx="1447847" cy="868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3988674" y="4808855"/>
                <a:ext cx="1088951" cy="7204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GB" b="1" i="1" smtClean="0">
                              <a:solidFill>
                                <a:schemeClr val="bg1">
                                  <a:lumMod val="95000"/>
                                </a:schemeClr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GB" b="1" i="1">
                              <a:solidFill>
                                <a:schemeClr val="bg1">
                                  <a:lumMod val="95000"/>
                                </a:schemeClr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GB" b="1" i="1">
                              <a:solidFill>
                                <a:schemeClr val="bg1">
                                  <a:lumMod val="95000"/>
                                </a:schemeClr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𝟐</m:t>
                          </m:r>
                        </m:sup>
                        <m:e>
                          <m:sSup>
                            <m:sSupPr>
                              <m:ctrlPr>
                                <a:rPr lang="en-GB" b="1" i="1">
                                  <a:solidFill>
                                    <a:schemeClr val="bg1">
                                      <a:lumMod val="9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1" i="1">
                                  <a:solidFill>
                                    <a:schemeClr val="bg1">
                                      <a:lumMod val="9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b="1" i="1">
                                  <a:solidFill>
                                    <a:schemeClr val="bg1">
                                      <a:lumMod val="9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nary>
                      <m:r>
                        <a:rPr lang="en-GB" b="1" i="1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𝒅𝒙</m:t>
                      </m:r>
                    </m:oMath>
                  </m:oMathPara>
                </a14:m>
                <a:endParaRPr lang="en-GB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8674" y="4808855"/>
                <a:ext cx="1088951" cy="7204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4000FA62-268C-4F1B-BC2C-0DF95A0EF5CA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459995" y="783136"/>
                <a:ext cx="1468415" cy="9660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b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𝑑𝑥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95" y="783136"/>
                <a:ext cx="1468415" cy="9660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50C2C8-3272-4C53-BF9A-F3483965E503}"/>
                  </a:ext>
                </a:extLst>
              </p:cNvPr>
              <p:cNvSpPr txBox="1"/>
              <p:nvPr/>
            </p:nvSpPr>
            <p:spPr>
              <a:xfrm>
                <a:off x="5141228" y="783136"/>
                <a:ext cx="1311321" cy="9643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b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sup>
                        <m:e>
                          <m:sSup>
                            <m:sSup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50C2C8-3272-4C53-BF9A-F3483965E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228" y="783136"/>
                <a:ext cx="1311321" cy="9643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6867629" y="6488668"/>
            <a:ext cx="216801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blatherwick_sam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093974" y="6488668"/>
            <a:ext cx="2050026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blatherwick_sam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-663677" y="-4648"/>
                <a:ext cx="4572000" cy="686264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GB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en-GB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63677" y="-4648"/>
                <a:ext cx="4572000" cy="686264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4188542" y="252474"/>
                <a:ext cx="4572000" cy="623619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542" y="252474"/>
                <a:ext cx="4572000" cy="62361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C64A188-BE1B-4B1C-AB4F-CE0477C00021}"/>
              </a:ext>
            </a:extLst>
          </p:cNvPr>
          <p:cNvSpPr txBox="1"/>
          <p:nvPr/>
        </p:nvSpPr>
        <p:spPr>
          <a:xfrm>
            <a:off x="7005484" y="6488668"/>
            <a:ext cx="2138516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blatherwick_sam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-191729" y="394949"/>
                <a:ext cx="4572000" cy="609371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=8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1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GB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en-GB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2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91729" y="394949"/>
                <a:ext cx="4572000" cy="609371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519695" y="0"/>
                <a:ext cx="4572000" cy="700518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6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8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8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12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4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=4 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GB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nary>
                      <m:r>
                        <a:rPr lang="en-GB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𝑑𝑥</m:t>
                      </m:r>
                      <m:r>
                        <a:rPr lang="en-GB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−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695" y="0"/>
                <a:ext cx="4572000" cy="70051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8575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1601</TotalTime>
  <Words>142</Words>
  <Application>Microsoft Office PowerPoint</Application>
  <PresentationFormat>On-screen Show (4:3)</PresentationFormat>
  <Paragraphs>51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Times New Roman</vt:lpstr>
      <vt:lpstr>Office Theme</vt:lpstr>
      <vt:lpstr>Integration:  Definite Integration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Barton;Sam Blatherwick</dc:creator>
  <cp:lastModifiedBy>Craig Barton</cp:lastModifiedBy>
  <cp:revision>79</cp:revision>
  <dcterms:created xsi:type="dcterms:W3CDTF">2018-01-26T08:52:52Z</dcterms:created>
  <dcterms:modified xsi:type="dcterms:W3CDTF">2018-07-27T07:07:55Z</dcterms:modified>
</cp:coreProperties>
</file>