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8" r:id="rId2"/>
    <p:sldId id="347" r:id="rId3"/>
    <p:sldId id="307" r:id="rId4"/>
    <p:sldId id="348" r:id="rId5"/>
    <p:sldId id="349" r:id="rId6"/>
    <p:sldId id="350" r:id="rId7"/>
    <p:sldId id="351" r:id="rId8"/>
    <p:sldId id="35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793" y="144613"/>
            <a:ext cx="7871791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Perimeter and area: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Area of a </a:t>
            </a:r>
            <a:r>
              <a:rPr lang="en-GB" sz="4400" b="1" dirty="0" err="1">
                <a:solidFill>
                  <a:schemeClr val="bg1"/>
                </a:solidFill>
              </a:rPr>
              <a:t>traingle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C50FCFD1-AD3D-466F-A9EB-387AEFCC248B}"/>
              </a:ext>
            </a:extLst>
          </p:cNvPr>
          <p:cNvSpPr/>
          <p:nvPr/>
        </p:nvSpPr>
        <p:spPr>
          <a:xfrm>
            <a:off x="3259789" y="4104860"/>
            <a:ext cx="2216427" cy="1948070"/>
          </a:xfrm>
          <a:prstGeom prst="triangle">
            <a:avLst>
              <a:gd name="adj" fmla="val 7287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EC1EBEC-95BC-41B7-B864-0627EDD139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5A01A21-416F-4D80-9208-B142AAD1B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67" y="967863"/>
            <a:ext cx="3650868" cy="222201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4C2F048-956B-4C16-926A-C1516B8A1D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160"/>
          <a:stretch/>
        </p:blipFill>
        <p:spPr>
          <a:xfrm>
            <a:off x="4904964" y="951629"/>
            <a:ext cx="3732092" cy="223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4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4A7693-6F38-40EF-A82B-2AEC79E42929}"/>
              </a:ext>
            </a:extLst>
          </p:cNvPr>
          <p:cNvSpPr txBox="1"/>
          <p:nvPr/>
        </p:nvSpPr>
        <p:spPr>
          <a:xfrm>
            <a:off x="884583" y="2841007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5F1B1AE-A1EA-441B-9356-1A676ABE68E9}"/>
              </a:ext>
            </a:extLst>
          </p:cNvPr>
          <p:cNvSpPr txBox="1"/>
          <p:nvPr/>
        </p:nvSpPr>
        <p:spPr>
          <a:xfrm>
            <a:off x="924339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7E46BE-0C52-4A2B-A350-55A56028A158}"/>
              </a:ext>
            </a:extLst>
          </p:cNvPr>
          <p:cNvSpPr txBox="1"/>
          <p:nvPr/>
        </p:nvSpPr>
        <p:spPr>
          <a:xfrm>
            <a:off x="5817705" y="2870824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8BF544-5E80-49F7-984F-8D09AD6D26A3}"/>
              </a:ext>
            </a:extLst>
          </p:cNvPr>
          <p:cNvSpPr txBox="1"/>
          <p:nvPr/>
        </p:nvSpPr>
        <p:spPr>
          <a:xfrm>
            <a:off x="5817705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A34E7F-6E2F-4EC7-97E2-CCF699396B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88" y="3552445"/>
            <a:ext cx="3171267" cy="25501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77BC8A-7F57-4501-A14C-98C6D9C72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8056" y="178593"/>
            <a:ext cx="3194015" cy="2572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2D4206-C3D5-48AC-8083-941EBC0B03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089" y="178593"/>
            <a:ext cx="3171266" cy="25725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1E5A64-3837-4CB6-A4FC-08F4C79BDB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8055" y="3542506"/>
            <a:ext cx="3194015" cy="259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3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4A7693-6F38-40EF-A82B-2AEC79E42929}"/>
              </a:ext>
            </a:extLst>
          </p:cNvPr>
          <p:cNvSpPr txBox="1"/>
          <p:nvPr/>
        </p:nvSpPr>
        <p:spPr>
          <a:xfrm>
            <a:off x="884583" y="2841007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5F1B1AE-A1EA-441B-9356-1A676ABE68E9}"/>
              </a:ext>
            </a:extLst>
          </p:cNvPr>
          <p:cNvSpPr txBox="1"/>
          <p:nvPr/>
        </p:nvSpPr>
        <p:spPr>
          <a:xfrm>
            <a:off x="924339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7E46BE-0C52-4A2B-A350-55A56028A158}"/>
              </a:ext>
            </a:extLst>
          </p:cNvPr>
          <p:cNvSpPr txBox="1"/>
          <p:nvPr/>
        </p:nvSpPr>
        <p:spPr>
          <a:xfrm>
            <a:off x="5817705" y="2870824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8BF544-5E80-49F7-984F-8D09AD6D26A3}"/>
              </a:ext>
            </a:extLst>
          </p:cNvPr>
          <p:cNvSpPr txBox="1"/>
          <p:nvPr/>
        </p:nvSpPr>
        <p:spPr>
          <a:xfrm>
            <a:off x="5817705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1B042F-A038-4724-BAB7-02A0D937A6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89" y="222876"/>
            <a:ext cx="3327896" cy="24549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3585F8B-83D6-4D55-B938-0E3C5BCB6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089" y="3412867"/>
            <a:ext cx="3344729" cy="27215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B38C882-FE53-4BD2-A689-50A8A4C081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6316" y="222875"/>
            <a:ext cx="3087838" cy="2484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7CAC9D-CC1C-4B3F-B20B-4E1A048882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4628" y="3484018"/>
            <a:ext cx="3253041" cy="261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2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4A7693-6F38-40EF-A82B-2AEC79E42929}"/>
              </a:ext>
            </a:extLst>
          </p:cNvPr>
          <p:cNvSpPr txBox="1"/>
          <p:nvPr/>
        </p:nvSpPr>
        <p:spPr>
          <a:xfrm>
            <a:off x="884583" y="2841007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5F1B1AE-A1EA-441B-9356-1A676ABE68E9}"/>
              </a:ext>
            </a:extLst>
          </p:cNvPr>
          <p:cNvSpPr txBox="1"/>
          <p:nvPr/>
        </p:nvSpPr>
        <p:spPr>
          <a:xfrm>
            <a:off x="924339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7E46BE-0C52-4A2B-A350-55A56028A158}"/>
              </a:ext>
            </a:extLst>
          </p:cNvPr>
          <p:cNvSpPr txBox="1"/>
          <p:nvPr/>
        </p:nvSpPr>
        <p:spPr>
          <a:xfrm>
            <a:off x="5817705" y="2870824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8BF544-5E80-49F7-984F-8D09AD6D26A3}"/>
              </a:ext>
            </a:extLst>
          </p:cNvPr>
          <p:cNvSpPr txBox="1"/>
          <p:nvPr/>
        </p:nvSpPr>
        <p:spPr>
          <a:xfrm>
            <a:off x="5817705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1BBC96-02C5-47AB-80EA-331018FC6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34" y="133845"/>
            <a:ext cx="3206037" cy="25740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9A79C4-A9FB-4E8B-8432-C68E743712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34" y="3383254"/>
            <a:ext cx="3391102" cy="27320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753BBF-C67E-4B9F-96CF-DB8A32477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4628" y="143530"/>
            <a:ext cx="3253041" cy="26179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2A6C5E-CC51-49F3-8C8E-941F3F022B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4628" y="3429000"/>
            <a:ext cx="3391102" cy="273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413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4A7693-6F38-40EF-A82B-2AEC79E42929}"/>
              </a:ext>
            </a:extLst>
          </p:cNvPr>
          <p:cNvSpPr txBox="1"/>
          <p:nvPr/>
        </p:nvSpPr>
        <p:spPr>
          <a:xfrm>
            <a:off x="884583" y="2841007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Area =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units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5F1B1AE-A1EA-441B-9356-1A676ABE68E9}"/>
              </a:ext>
            </a:extLst>
          </p:cNvPr>
          <p:cNvSpPr txBox="1"/>
          <p:nvPr/>
        </p:nvSpPr>
        <p:spPr>
          <a:xfrm>
            <a:off x="924339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Area = </a:t>
            </a:r>
            <a:r>
              <a:rPr lang="en-GB" dirty="0">
                <a:solidFill>
                  <a:srgbClr val="FF0000"/>
                </a:solidFill>
              </a:rPr>
              <a:t>8 units</a:t>
            </a:r>
            <a:r>
              <a:rPr lang="en-GB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7E46BE-0C52-4A2B-A350-55A56028A158}"/>
              </a:ext>
            </a:extLst>
          </p:cNvPr>
          <p:cNvSpPr txBox="1"/>
          <p:nvPr/>
        </p:nvSpPr>
        <p:spPr>
          <a:xfrm>
            <a:off x="5817705" y="2870824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Area = </a:t>
            </a:r>
            <a:r>
              <a:rPr lang="en-GB" dirty="0">
                <a:solidFill>
                  <a:srgbClr val="FF0000"/>
                </a:solidFill>
              </a:rPr>
              <a:t>8 units</a:t>
            </a:r>
            <a:r>
              <a:rPr lang="en-GB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8BF544-5E80-49F7-984F-8D09AD6D26A3}"/>
              </a:ext>
            </a:extLst>
          </p:cNvPr>
          <p:cNvSpPr txBox="1"/>
          <p:nvPr/>
        </p:nvSpPr>
        <p:spPr>
          <a:xfrm>
            <a:off x="5817705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Area = </a:t>
            </a:r>
            <a:r>
              <a:rPr lang="en-GB" dirty="0">
                <a:solidFill>
                  <a:srgbClr val="FF0000"/>
                </a:solidFill>
              </a:rPr>
              <a:t>8 units</a:t>
            </a:r>
            <a:r>
              <a:rPr lang="en-GB" baseline="30000" dirty="0">
                <a:solidFill>
                  <a:srgbClr val="FF0000"/>
                </a:solidFill>
              </a:rPr>
              <a:t>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A34E7F-6E2F-4EC7-97E2-CCF699396B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88" y="3552445"/>
            <a:ext cx="3171267" cy="25501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77BC8A-7F57-4501-A14C-98C6D9C72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8056" y="178593"/>
            <a:ext cx="3194015" cy="2572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2D4206-C3D5-48AC-8083-941EBC0B03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089" y="178593"/>
            <a:ext cx="3171266" cy="25725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1E5A64-3837-4CB6-A4FC-08F4C79BDB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8055" y="3542506"/>
            <a:ext cx="3194015" cy="259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035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4A7693-6F38-40EF-A82B-2AEC79E42929}"/>
              </a:ext>
            </a:extLst>
          </p:cNvPr>
          <p:cNvSpPr txBox="1"/>
          <p:nvPr/>
        </p:nvSpPr>
        <p:spPr>
          <a:xfrm>
            <a:off x="884583" y="2841007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Area = </a:t>
            </a:r>
            <a:r>
              <a:rPr lang="en-GB" dirty="0">
                <a:solidFill>
                  <a:srgbClr val="FF0000"/>
                </a:solidFill>
              </a:rPr>
              <a:t>8 units</a:t>
            </a:r>
            <a:r>
              <a:rPr lang="en-GB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5F1B1AE-A1EA-441B-9356-1A676ABE68E9}"/>
              </a:ext>
            </a:extLst>
          </p:cNvPr>
          <p:cNvSpPr txBox="1"/>
          <p:nvPr/>
        </p:nvSpPr>
        <p:spPr>
          <a:xfrm>
            <a:off x="924339" y="6265792"/>
            <a:ext cx="1828800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Area = </a:t>
            </a:r>
            <a:r>
              <a:rPr lang="en-GB" dirty="0">
                <a:solidFill>
                  <a:srgbClr val="FF0000"/>
                </a:solidFill>
              </a:rPr>
              <a:t>10 units</a:t>
            </a:r>
            <a:r>
              <a:rPr lang="en-GB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7E46BE-0C52-4A2B-A350-55A56028A158}"/>
              </a:ext>
            </a:extLst>
          </p:cNvPr>
          <p:cNvSpPr txBox="1"/>
          <p:nvPr/>
        </p:nvSpPr>
        <p:spPr>
          <a:xfrm>
            <a:off x="5817705" y="2870824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Area = </a:t>
            </a:r>
            <a:r>
              <a:rPr lang="en-GB" dirty="0">
                <a:solidFill>
                  <a:srgbClr val="FF0000"/>
                </a:solidFill>
              </a:rPr>
              <a:t>8 units</a:t>
            </a:r>
            <a:r>
              <a:rPr lang="en-GB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8BF544-5E80-49F7-984F-8D09AD6D26A3}"/>
              </a:ext>
            </a:extLst>
          </p:cNvPr>
          <p:cNvSpPr txBox="1"/>
          <p:nvPr/>
        </p:nvSpPr>
        <p:spPr>
          <a:xfrm>
            <a:off x="5817705" y="6265792"/>
            <a:ext cx="1828800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Area = </a:t>
            </a:r>
            <a:r>
              <a:rPr lang="en-GB" dirty="0">
                <a:solidFill>
                  <a:srgbClr val="FF0000"/>
                </a:solidFill>
              </a:rPr>
              <a:t>7.5 units</a:t>
            </a:r>
            <a:r>
              <a:rPr lang="en-GB" baseline="30000" dirty="0">
                <a:solidFill>
                  <a:srgbClr val="FF0000"/>
                </a:solidFill>
              </a:rPr>
              <a:t>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1B042F-A038-4724-BAB7-02A0D937A6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89" y="222876"/>
            <a:ext cx="3327896" cy="24549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3585F8B-83D6-4D55-B938-0E3C5BCB6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089" y="3412867"/>
            <a:ext cx="3344729" cy="27215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B38C882-FE53-4BD2-A689-50A8A4C081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6316" y="222875"/>
            <a:ext cx="3087838" cy="2484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7CAC9D-CC1C-4B3F-B20B-4E1A048882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4628" y="3484018"/>
            <a:ext cx="3253041" cy="261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912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4A7693-6F38-40EF-A82B-2AEC79E42929}"/>
              </a:ext>
            </a:extLst>
          </p:cNvPr>
          <p:cNvSpPr txBox="1"/>
          <p:nvPr/>
        </p:nvSpPr>
        <p:spPr>
          <a:xfrm>
            <a:off x="884583" y="2841007"/>
            <a:ext cx="1967947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Area = </a:t>
            </a:r>
            <a:r>
              <a:rPr lang="en-GB" dirty="0">
                <a:solidFill>
                  <a:srgbClr val="FF0000"/>
                </a:solidFill>
              </a:rPr>
              <a:t>12.5 units</a:t>
            </a:r>
            <a:r>
              <a:rPr lang="en-GB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5F1B1AE-A1EA-441B-9356-1A676ABE68E9}"/>
              </a:ext>
            </a:extLst>
          </p:cNvPr>
          <p:cNvSpPr txBox="1"/>
          <p:nvPr/>
        </p:nvSpPr>
        <p:spPr>
          <a:xfrm>
            <a:off x="924339" y="6265792"/>
            <a:ext cx="1928191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Area = </a:t>
            </a:r>
            <a:r>
              <a:rPr lang="en-GB" dirty="0">
                <a:solidFill>
                  <a:srgbClr val="FF0000"/>
                </a:solidFill>
              </a:rPr>
              <a:t>12.5 units</a:t>
            </a:r>
            <a:r>
              <a:rPr lang="en-GB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7E46BE-0C52-4A2B-A350-55A56028A158}"/>
              </a:ext>
            </a:extLst>
          </p:cNvPr>
          <p:cNvSpPr txBox="1"/>
          <p:nvPr/>
        </p:nvSpPr>
        <p:spPr>
          <a:xfrm>
            <a:off x="5817705" y="2870824"/>
            <a:ext cx="1855304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Area = </a:t>
            </a:r>
            <a:r>
              <a:rPr lang="en-GB" dirty="0">
                <a:solidFill>
                  <a:srgbClr val="FF0000"/>
                </a:solidFill>
              </a:rPr>
              <a:t>10 units</a:t>
            </a:r>
            <a:r>
              <a:rPr lang="en-GB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8BF544-5E80-49F7-984F-8D09AD6D26A3}"/>
              </a:ext>
            </a:extLst>
          </p:cNvPr>
          <p:cNvSpPr txBox="1"/>
          <p:nvPr/>
        </p:nvSpPr>
        <p:spPr>
          <a:xfrm>
            <a:off x="5817705" y="6265792"/>
            <a:ext cx="1855304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Area = </a:t>
            </a:r>
            <a:r>
              <a:rPr lang="en-GB" dirty="0">
                <a:solidFill>
                  <a:srgbClr val="FF0000"/>
                </a:solidFill>
              </a:rPr>
              <a:t>10 units</a:t>
            </a:r>
            <a:r>
              <a:rPr lang="en-GB" baseline="30000" dirty="0">
                <a:solidFill>
                  <a:srgbClr val="FF0000"/>
                </a:solidFill>
              </a:rPr>
              <a:t>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1BBC96-02C5-47AB-80EA-331018FC6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34" y="133845"/>
            <a:ext cx="3206037" cy="25740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9A79C4-A9FB-4E8B-8432-C68E743712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34" y="3383254"/>
            <a:ext cx="3391102" cy="27320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753BBF-C67E-4B9F-96CF-DB8A32477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4628" y="143530"/>
            <a:ext cx="3253041" cy="26179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2A6C5E-CC51-49F3-8C8E-941F3F022B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4628" y="3429000"/>
            <a:ext cx="3391102" cy="273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463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1750</TotalTime>
  <Words>91</Words>
  <Application>Microsoft Office PowerPoint</Application>
  <PresentationFormat>On-screen Show (4:3)</PresentationFormat>
  <Paragraphs>35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Perimeter and area:  Area of a traingle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101</cp:revision>
  <dcterms:created xsi:type="dcterms:W3CDTF">2018-01-26T08:52:52Z</dcterms:created>
  <dcterms:modified xsi:type="dcterms:W3CDTF">2018-08-01T09:22:59Z</dcterms:modified>
</cp:coreProperties>
</file>