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0" r:id="rId2"/>
    <p:sldId id="293" r:id="rId3"/>
    <p:sldId id="338" r:id="rId4"/>
    <p:sldId id="33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9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929442" y="4051753"/>
                <a:ext cx="19257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2, 2, 4, 5, 12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442" y="4051753"/>
                <a:ext cx="1925720" cy="369332"/>
              </a:xfrm>
              <a:prstGeom prst="rect">
                <a:avLst/>
              </a:prstGeom>
              <a:blipFill>
                <a:blip r:embed="rId7"/>
                <a:stretch>
                  <a:fillRect l="-349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2929442" y="4721644"/>
                <a:ext cx="19257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3, 3, 5, 6, 13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442" y="4721644"/>
                <a:ext cx="1925720" cy="369332"/>
              </a:xfrm>
              <a:prstGeom prst="rect">
                <a:avLst/>
              </a:prstGeom>
              <a:blipFill>
                <a:blip r:embed="rId8"/>
                <a:stretch>
                  <a:fillRect l="-349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2589605" y="5381905"/>
                <a:ext cx="22655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6, 6, 10, 12, 26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605" y="5381905"/>
                <a:ext cx="2265557" cy="369332"/>
              </a:xfrm>
              <a:prstGeom prst="rect">
                <a:avLst/>
              </a:prstGeom>
              <a:blipFill>
                <a:blip r:embed="rId9"/>
                <a:stretch>
                  <a:fillRect l="-29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369334" y="195495"/>
            <a:ext cx="8635604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chemeClr val="bg1"/>
                </a:solidFill>
              </a:rPr>
              <a:t>Averages and range from a list of data: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Increase, decrease, same?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984" y="971630"/>
                <a:ext cx="21620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1, 5, 5, 7, 12 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984" y="971630"/>
                <a:ext cx="216200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6052883" y="971630"/>
                <a:ext cx="2072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0, 4, 4, 6, 11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883" y="971630"/>
                <a:ext cx="207223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1B2F39-BEFF-4A97-84B4-162F3D4B4E8B}"/>
              </a:ext>
            </a:extLst>
          </p:cNvPr>
          <p:cNvSpPr txBox="1"/>
          <p:nvPr/>
        </p:nvSpPr>
        <p:spPr>
          <a:xfrm>
            <a:off x="186347" y="2060252"/>
            <a:ext cx="13417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Mean =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Median =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Mode =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Range 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0E2A32-B1D5-4DE1-AAB3-EDB08D5AD56A}"/>
              </a:ext>
            </a:extLst>
          </p:cNvPr>
          <p:cNvSpPr txBox="1"/>
          <p:nvPr/>
        </p:nvSpPr>
        <p:spPr>
          <a:xfrm>
            <a:off x="4758347" y="2060251"/>
            <a:ext cx="13417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Mean =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Median =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Mode =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Range =</a:t>
            </a:r>
          </a:p>
        </p:txBody>
      </p:sp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713CBFE-8358-4720-8698-E1A53AB0DE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621403"/>
                  </p:ext>
                </p:extLst>
              </p:nvPr>
            </p:nvGraphicFramePr>
            <p:xfrm>
              <a:off x="231913" y="194364"/>
              <a:ext cx="8743120" cy="6221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7052">
                      <a:extLst>
                        <a:ext uri="{9D8B030D-6E8A-4147-A177-3AD203B41FA5}">
                          <a16:colId xmlns:a16="http://schemas.microsoft.com/office/drawing/2014/main" val="3468124578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3122667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9297619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1817445213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876024544"/>
                        </a:ext>
                      </a:extLst>
                    </a:gridCol>
                  </a:tblGrid>
                  <a:tr h="691322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Data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04662425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2, 2, 4, 5, 7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937698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2, 2, 4, 5, 12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645487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3, 3, 5, 6, 13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374354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6, 6, 10, 12, 26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8970114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6, 6, 10, 18, 20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19152697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6, 6, 13, 15, 20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42465299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6, 6, 13, 15, 20, 24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9238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0, 6, 6, 13, 15, 20, 24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993112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713CBFE-8358-4720-8698-E1A53AB0DE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621403"/>
                  </p:ext>
                </p:extLst>
              </p:nvPr>
            </p:nvGraphicFramePr>
            <p:xfrm>
              <a:off x="231913" y="194364"/>
              <a:ext cx="8743120" cy="6221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7052">
                      <a:extLst>
                        <a:ext uri="{9D8B030D-6E8A-4147-A177-3AD203B41FA5}">
                          <a16:colId xmlns:a16="http://schemas.microsoft.com/office/drawing/2014/main" val="3468124578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3122667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9297619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1817445213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876024544"/>
                        </a:ext>
                      </a:extLst>
                    </a:gridCol>
                  </a:tblGrid>
                  <a:tr h="691322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Data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04662425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101770" r="-133984" b="-705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937698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200000" r="-133984" b="-5991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645487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302655" r="-133984" b="-5044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374354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399123" r="-13398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8970114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503540" r="-133984" b="-3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19152697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598246" r="-133984" b="-200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42465299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704425" r="-133984" b="-1026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9238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797368" r="-133984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99311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092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713CBFE-8358-4720-8698-E1A53AB0DEE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1913" y="194364"/>
              <a:ext cx="8743120" cy="6221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7052">
                      <a:extLst>
                        <a:ext uri="{9D8B030D-6E8A-4147-A177-3AD203B41FA5}">
                          <a16:colId xmlns:a16="http://schemas.microsoft.com/office/drawing/2014/main" val="3468124578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3122667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9297619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1817445213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876024544"/>
                        </a:ext>
                      </a:extLst>
                    </a:gridCol>
                  </a:tblGrid>
                  <a:tr h="691322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Data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04662425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2, 2, 4, 5, 7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937698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2, 2, 4, 5, 12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(5)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(4)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645487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3, 3, 5, 6, 13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(5)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(3)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374354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6, 6, 10, 12, 26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(20)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8970114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6, 6, 10, 18, 20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19152697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6, 6, 13, 15, 20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(13)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42465299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6, 6, 13, 15, 20, 24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(18)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9238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0, 6, 6, 13, 15, 20, 24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(13)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(24)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993112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713CBFE-8358-4720-8698-E1A53AB0DEE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1913" y="194364"/>
              <a:ext cx="8743120" cy="6221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47052">
                      <a:extLst>
                        <a:ext uri="{9D8B030D-6E8A-4147-A177-3AD203B41FA5}">
                          <a16:colId xmlns:a16="http://schemas.microsoft.com/office/drawing/2014/main" val="3468124578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3122667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692976191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1817445213"/>
                        </a:ext>
                      </a:extLst>
                    </a:gridCol>
                    <a:gridCol w="1249017">
                      <a:extLst>
                        <a:ext uri="{9D8B030D-6E8A-4147-A177-3AD203B41FA5}">
                          <a16:colId xmlns:a16="http://schemas.microsoft.com/office/drawing/2014/main" val="876024544"/>
                        </a:ext>
                      </a:extLst>
                    </a:gridCol>
                  </a:tblGrid>
                  <a:tr h="691322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Data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Median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Mode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Range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04662425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101770" r="-133984" b="-713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937698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200000" r="-133984" b="-6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(5)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(4)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6454870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302655" r="-133984" b="-512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(5)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(3)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374354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399123" r="-133984" b="-4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(20)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8970114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503540" r="-133984" b="-31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(10)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19152697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598246" r="-133984" b="-2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(13)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42465299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704425" r="-133984" b="-110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(14)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(18)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92381"/>
                      </a:ext>
                    </a:extLst>
                  </a:tr>
                  <a:tr h="691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3" t="-797368" r="-133984" b="-9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Decrease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(13)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Same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(6)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Increase</a:t>
                          </a:r>
                        </a:p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(24)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99311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3752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</TotalTime>
  <Words>370</Words>
  <Application>Microsoft Office PowerPoint</Application>
  <PresentationFormat>On-screen Show (4:3)</PresentationFormat>
  <Paragraphs>128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2018-08-03T07:40:04Z</dcterms:modified>
</cp:coreProperties>
</file>