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34" r:id="rId4"/>
    <p:sldId id="330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DBE75-DAB7-409C-82CD-25DC7DAB4EEB}"/>
              </a:ext>
            </a:extLst>
          </p:cNvPr>
          <p:cNvSpPr/>
          <p:nvPr/>
        </p:nvSpPr>
        <p:spPr>
          <a:xfrm>
            <a:off x="2676338" y="393457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36 is a multiple of 18    (True  / 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9 is a multiple of 18    (True  /  False)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18 is a multiple of 9    (True  /  False)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336620" y="243232"/>
            <a:ext cx="413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3 is a multiple of 6  (True  /  False)</a:t>
            </a:r>
          </a:p>
          <a:p>
            <a:endParaRPr lang="en-GB" sz="2000" dirty="0"/>
          </a:p>
          <a:p>
            <a:r>
              <a:rPr lang="en-GB" sz="2000" dirty="0"/>
              <a:t>6 is a multiple of 3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3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6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6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3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1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18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9  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9 	   (True  /  False)</a:t>
            </a:r>
          </a:p>
          <a:p>
            <a:endParaRPr lang="en-GB" sz="2000" dirty="0"/>
          </a:p>
          <a:p>
            <a:r>
              <a:rPr lang="en-GB" sz="2000" dirty="0"/>
              <a:t>7 is a multiple of 7 	   (True  /  False)</a:t>
            </a:r>
          </a:p>
          <a:p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99B67-7FB6-489F-8DBD-0AAB9805DE58}"/>
              </a:ext>
            </a:extLst>
          </p:cNvPr>
          <p:cNvSpPr/>
          <p:nvPr/>
        </p:nvSpPr>
        <p:spPr>
          <a:xfrm>
            <a:off x="4571999" y="243232"/>
            <a:ext cx="44413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17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27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37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6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12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24 	(True  /  False)</a:t>
            </a:r>
          </a:p>
          <a:p>
            <a:endParaRPr lang="en-GB" sz="2000" dirty="0"/>
          </a:p>
          <a:p>
            <a:r>
              <a:rPr lang="en-GB" sz="2000" dirty="0"/>
              <a:t>6 is a multiple of 24 	(True  /  False)</a:t>
            </a:r>
          </a:p>
          <a:p>
            <a:endParaRPr lang="en-GB" sz="2000" dirty="0"/>
          </a:p>
          <a:p>
            <a:r>
              <a:rPr lang="en-GB" sz="2000" dirty="0"/>
              <a:t>24  is a multiple of 6 	(True  /  False)</a:t>
            </a:r>
          </a:p>
          <a:p>
            <a:endParaRPr lang="en-GB" sz="2000" dirty="0"/>
          </a:p>
          <a:p>
            <a:r>
              <a:rPr lang="en-GB" sz="2000" dirty="0"/>
              <a:t>24 is a multiple of 1 	(True  /  False)</a:t>
            </a:r>
          </a:p>
          <a:p>
            <a:endParaRPr lang="en-GB" sz="2000" dirty="0"/>
          </a:p>
          <a:p>
            <a:r>
              <a:rPr lang="en-GB" sz="2000" dirty="0"/>
              <a:t>1 is a multiple of 1 	(True  /  False)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52FA69-7F0E-4A27-B4AA-3323E63C5E23}"/>
              </a:ext>
            </a:extLst>
          </p:cNvPr>
          <p:cNvSpPr/>
          <p:nvPr/>
        </p:nvSpPr>
        <p:spPr>
          <a:xfrm>
            <a:off x="336620" y="243232"/>
            <a:ext cx="413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3 is a multiple of 6  (True  /  False)</a:t>
            </a:r>
          </a:p>
          <a:p>
            <a:endParaRPr lang="en-GB" sz="2000" dirty="0"/>
          </a:p>
          <a:p>
            <a:r>
              <a:rPr lang="en-GB" sz="2000" dirty="0"/>
              <a:t>6 is a multiple of 3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3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6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6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3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1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18    (True  /  False)</a:t>
            </a:r>
          </a:p>
          <a:p>
            <a:endParaRPr lang="en-GB" sz="2000" dirty="0"/>
          </a:p>
          <a:p>
            <a:r>
              <a:rPr lang="en-GB" sz="2000" dirty="0"/>
              <a:t>18 is a multiple of 9    (True  /  False)</a:t>
            </a:r>
          </a:p>
          <a:p>
            <a:endParaRPr lang="en-GB" sz="2000" dirty="0"/>
          </a:p>
          <a:p>
            <a:r>
              <a:rPr lang="en-GB" sz="2000" dirty="0"/>
              <a:t>9 is a multiple of 9 	   (True  /  False)</a:t>
            </a:r>
          </a:p>
          <a:p>
            <a:endParaRPr lang="en-GB" sz="2000" dirty="0"/>
          </a:p>
          <a:p>
            <a:r>
              <a:rPr lang="en-GB" sz="2000" dirty="0"/>
              <a:t>7 is a multiple of 7 	   (True  /  False)</a:t>
            </a:r>
          </a:p>
          <a:p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99B67-7FB6-489F-8DBD-0AAB9805DE58}"/>
              </a:ext>
            </a:extLst>
          </p:cNvPr>
          <p:cNvSpPr/>
          <p:nvPr/>
        </p:nvSpPr>
        <p:spPr>
          <a:xfrm>
            <a:off x="4571999" y="243232"/>
            <a:ext cx="444137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17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27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37 is a multiple of 7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6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12 	(True  /  False)</a:t>
            </a:r>
          </a:p>
          <a:p>
            <a:endParaRPr lang="en-GB" sz="2000" dirty="0"/>
          </a:p>
          <a:p>
            <a:r>
              <a:rPr lang="en-GB" sz="2000" dirty="0"/>
              <a:t>36 is a multiple of 24 	(True  /  False)</a:t>
            </a:r>
          </a:p>
          <a:p>
            <a:endParaRPr lang="en-GB" sz="2000" dirty="0"/>
          </a:p>
          <a:p>
            <a:r>
              <a:rPr lang="en-GB" sz="2000" dirty="0"/>
              <a:t>6 is a multiple of 24 	(True  /  False)</a:t>
            </a:r>
          </a:p>
          <a:p>
            <a:endParaRPr lang="en-GB" sz="2000" dirty="0"/>
          </a:p>
          <a:p>
            <a:r>
              <a:rPr lang="en-GB" sz="2000" dirty="0"/>
              <a:t>24  is a multiple of 6 	(True  /  False)</a:t>
            </a:r>
          </a:p>
          <a:p>
            <a:endParaRPr lang="en-GB" sz="2000" dirty="0"/>
          </a:p>
          <a:p>
            <a:r>
              <a:rPr lang="en-GB" sz="2000" dirty="0"/>
              <a:t>24 is a multiple of 1 	(True  /  False)</a:t>
            </a:r>
          </a:p>
          <a:p>
            <a:endParaRPr lang="en-GB" sz="2000" dirty="0"/>
          </a:p>
          <a:p>
            <a:r>
              <a:rPr lang="en-GB" sz="2000" dirty="0"/>
              <a:t>1 is a multiple of 1 	(True  /  False)</a:t>
            </a:r>
          </a:p>
          <a:p>
            <a:endParaRPr lang="en-GB" sz="2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51DBF36-9090-483E-A7D6-3D4348AC9C00}"/>
              </a:ext>
            </a:extLst>
          </p:cNvPr>
          <p:cNvSpPr/>
          <p:nvPr/>
        </p:nvSpPr>
        <p:spPr>
          <a:xfrm>
            <a:off x="3168297" y="24323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6859438-1852-40AD-991A-96641163DB71}"/>
              </a:ext>
            </a:extLst>
          </p:cNvPr>
          <p:cNvSpPr/>
          <p:nvPr/>
        </p:nvSpPr>
        <p:spPr>
          <a:xfrm>
            <a:off x="2387591" y="84533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F098DF-C485-412A-95A2-F8237D9CE437}"/>
              </a:ext>
            </a:extLst>
          </p:cNvPr>
          <p:cNvSpPr/>
          <p:nvPr/>
        </p:nvSpPr>
        <p:spPr>
          <a:xfrm>
            <a:off x="2379191" y="144744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474ADF-2E74-4380-9109-FE3D5529B15D}"/>
              </a:ext>
            </a:extLst>
          </p:cNvPr>
          <p:cNvSpPr/>
          <p:nvPr/>
        </p:nvSpPr>
        <p:spPr>
          <a:xfrm>
            <a:off x="3159897" y="204954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5B106C-1699-450F-9CB6-4AE659948AC7}"/>
              </a:ext>
            </a:extLst>
          </p:cNvPr>
          <p:cNvSpPr/>
          <p:nvPr/>
        </p:nvSpPr>
        <p:spPr>
          <a:xfrm>
            <a:off x="2601170" y="267253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3480D9-467C-4B26-A542-0DF90B0A0863}"/>
              </a:ext>
            </a:extLst>
          </p:cNvPr>
          <p:cNvSpPr/>
          <p:nvPr/>
        </p:nvSpPr>
        <p:spPr>
          <a:xfrm>
            <a:off x="2601170" y="325375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D3DF10-7D05-4405-85BF-41A0257F9F42}"/>
              </a:ext>
            </a:extLst>
          </p:cNvPr>
          <p:cNvSpPr/>
          <p:nvPr/>
        </p:nvSpPr>
        <p:spPr>
          <a:xfrm>
            <a:off x="2601170" y="385586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6AF3935-9880-425D-812B-B57DB7D2E175}"/>
              </a:ext>
            </a:extLst>
          </p:cNvPr>
          <p:cNvSpPr/>
          <p:nvPr/>
        </p:nvSpPr>
        <p:spPr>
          <a:xfrm>
            <a:off x="2769544" y="4511175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B09842-F21C-45BE-8882-EEC58CCF65EE}"/>
              </a:ext>
            </a:extLst>
          </p:cNvPr>
          <p:cNvSpPr/>
          <p:nvPr/>
        </p:nvSpPr>
        <p:spPr>
          <a:xfrm>
            <a:off x="2601170" y="509240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173BD3-AA7F-45C8-A393-4FDFC3C28A02}"/>
              </a:ext>
            </a:extLst>
          </p:cNvPr>
          <p:cNvSpPr/>
          <p:nvPr/>
        </p:nvSpPr>
        <p:spPr>
          <a:xfrm>
            <a:off x="2777944" y="5696573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2CF755-349F-4D17-AD9C-F44A97BDB9A8}"/>
              </a:ext>
            </a:extLst>
          </p:cNvPr>
          <p:cNvSpPr/>
          <p:nvPr/>
        </p:nvSpPr>
        <p:spPr>
          <a:xfrm>
            <a:off x="2777944" y="634820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740A469-9324-4389-8B63-D91DB09D47FF}"/>
              </a:ext>
            </a:extLst>
          </p:cNvPr>
          <p:cNvSpPr/>
          <p:nvPr/>
        </p:nvSpPr>
        <p:spPr>
          <a:xfrm>
            <a:off x="7670344" y="247500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F827D3-94A6-4AEE-894A-63CEAD5D3DB4}"/>
              </a:ext>
            </a:extLst>
          </p:cNvPr>
          <p:cNvSpPr/>
          <p:nvPr/>
        </p:nvSpPr>
        <p:spPr>
          <a:xfrm>
            <a:off x="7754384" y="849605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C0447F-02AA-4FC1-A503-476EB6AC4175}"/>
              </a:ext>
            </a:extLst>
          </p:cNvPr>
          <p:cNvSpPr/>
          <p:nvPr/>
        </p:nvSpPr>
        <p:spPr>
          <a:xfrm>
            <a:off x="7661041" y="1425848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1F0B05-55E7-4E25-987C-203B225CB74B}"/>
              </a:ext>
            </a:extLst>
          </p:cNvPr>
          <p:cNvSpPr/>
          <p:nvPr/>
        </p:nvSpPr>
        <p:spPr>
          <a:xfrm>
            <a:off x="6813361" y="204954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D8D201-0D58-4D2A-A1E5-5CB6EB6F2DE1}"/>
              </a:ext>
            </a:extLst>
          </p:cNvPr>
          <p:cNvSpPr/>
          <p:nvPr/>
        </p:nvSpPr>
        <p:spPr>
          <a:xfrm>
            <a:off x="6792684" y="2672529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959C78-D054-4084-9CF8-F65F88B551C3}"/>
              </a:ext>
            </a:extLst>
          </p:cNvPr>
          <p:cNvSpPr/>
          <p:nvPr/>
        </p:nvSpPr>
        <p:spPr>
          <a:xfrm>
            <a:off x="7704285" y="326725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18316DB-38F3-446E-A08E-94EB9863F9AD}"/>
              </a:ext>
            </a:extLst>
          </p:cNvPr>
          <p:cNvSpPr/>
          <p:nvPr/>
        </p:nvSpPr>
        <p:spPr>
          <a:xfrm>
            <a:off x="7670344" y="3858113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68CA5EB-C7EF-42AF-8CF6-6FC56562CF39}"/>
              </a:ext>
            </a:extLst>
          </p:cNvPr>
          <p:cNvSpPr/>
          <p:nvPr/>
        </p:nvSpPr>
        <p:spPr>
          <a:xfrm>
            <a:off x="6813361" y="4500127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5B871D-2C89-445D-8516-FFFFAEC938D8}"/>
              </a:ext>
            </a:extLst>
          </p:cNvPr>
          <p:cNvSpPr/>
          <p:nvPr/>
        </p:nvSpPr>
        <p:spPr>
          <a:xfrm>
            <a:off x="6866984" y="5105009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19933A-39C2-4CC7-AC2B-BC6C897B4F04}"/>
              </a:ext>
            </a:extLst>
          </p:cNvPr>
          <p:cNvSpPr/>
          <p:nvPr/>
        </p:nvSpPr>
        <p:spPr>
          <a:xfrm>
            <a:off x="6840765" y="5734382"/>
            <a:ext cx="780706" cy="4258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9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1071214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 is a multiple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8 is a multiple of 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8 is a multiple of 6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multiple of 6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multiple of 24    (True  /  False)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D3A87-34C5-45F9-8BE8-27EAC622CEE9}"/>
              </a:ext>
            </a:extLst>
          </p:cNvPr>
          <p:cNvSpPr/>
          <p:nvPr/>
        </p:nvSpPr>
        <p:spPr>
          <a:xfrm>
            <a:off x="380595" y="1071214"/>
            <a:ext cx="58292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 is a multiple of 8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8 is a multiple of 4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8 is a multiple of 6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multiple of 6 	   (True  /  False)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24 is a multiple of 24    (True  /  False)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477CB4-C4F4-494D-B567-988286C700AD}"/>
              </a:ext>
            </a:extLst>
          </p:cNvPr>
          <p:cNvSpPr/>
          <p:nvPr/>
        </p:nvSpPr>
        <p:spPr>
          <a:xfrm>
            <a:off x="4426481" y="1071214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C697B1-EFCA-4645-92BD-6D854424FA41}"/>
              </a:ext>
            </a:extLst>
          </p:cNvPr>
          <p:cNvSpPr/>
          <p:nvPr/>
        </p:nvSpPr>
        <p:spPr>
          <a:xfrm>
            <a:off x="3423813" y="2123209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6938071-A3D1-4B64-8507-6E475E788E74}"/>
              </a:ext>
            </a:extLst>
          </p:cNvPr>
          <p:cNvSpPr/>
          <p:nvPr/>
        </p:nvSpPr>
        <p:spPr>
          <a:xfrm>
            <a:off x="4426481" y="3229002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B0373B-3B4B-4F26-A753-348CECA19078}"/>
              </a:ext>
            </a:extLst>
          </p:cNvPr>
          <p:cNvSpPr/>
          <p:nvPr/>
        </p:nvSpPr>
        <p:spPr>
          <a:xfrm>
            <a:off x="3423813" y="4326763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EBFF79-FBE0-48F0-9F10-BFA783F69DBE}"/>
              </a:ext>
            </a:extLst>
          </p:cNvPr>
          <p:cNvSpPr/>
          <p:nvPr/>
        </p:nvSpPr>
        <p:spPr>
          <a:xfrm>
            <a:off x="3295238" y="5386792"/>
            <a:ext cx="760610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1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2126</TotalTime>
  <Words>288</Words>
  <Application>Microsoft Office PowerPoint</Application>
  <PresentationFormat>On-screen Show (4:3)</PresentationFormat>
  <Paragraphs>119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Factors, multiple, primes:  Multiples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104</cp:revision>
  <dcterms:created xsi:type="dcterms:W3CDTF">2018-01-26T08:52:52Z</dcterms:created>
  <dcterms:modified xsi:type="dcterms:W3CDTF">2018-08-13T11:01:41Z</dcterms:modified>
</cp:coreProperties>
</file>