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8" r:id="rId2"/>
    <p:sldId id="347" r:id="rId3"/>
    <p:sldId id="30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92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93" y="144613"/>
            <a:ext cx="787179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Probability from Venn Diagrams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4D07A4-2419-41E1-A7C9-6A13848FCD6D}"/>
              </a:ext>
            </a:extLst>
          </p:cNvPr>
          <p:cNvSpPr/>
          <p:nvPr/>
        </p:nvSpPr>
        <p:spPr>
          <a:xfrm>
            <a:off x="3534692" y="4108300"/>
            <a:ext cx="1554744" cy="155474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58DABA-92B2-465F-AE4F-67EBA7C7DADC}"/>
              </a:ext>
            </a:extLst>
          </p:cNvPr>
          <p:cNvSpPr/>
          <p:nvPr/>
        </p:nvSpPr>
        <p:spPr>
          <a:xfrm>
            <a:off x="4300253" y="4108300"/>
            <a:ext cx="1554744" cy="155474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9085796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9085796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647" r="-646552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647" r="-490551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647" r="-414876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647" r="-289147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647" r="-103825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647" r="-2151" b="-200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123009" r="-646552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123009" r="-490551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123009" r="-414876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123009" r="-289147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123009" r="-103825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123009" r="-2151" b="-100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2353" r="-646552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2353" r="-490551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2353" r="-414876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2353" r="-289147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2353" r="-103825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2353" r="-2151" b="-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659093" y="123214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913873" y="3149720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902672" y="526089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526589" y="5460953"/>
            <a:ext cx="53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3949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7664740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7664740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647" r="-646552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647" r="-490551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647" r="-414876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647" r="-289147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647" r="-103825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647" r="-2151" b="-200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123009" r="-646552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123009" r="-490551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123009" r="-414876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123009" r="-289147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123009" r="-103825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123009" r="-2151" b="-100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2353" r="-646552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2353" r="-490551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2353" r="-414876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2353" r="-289147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2353" r="-103825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2353" r="-2151" b="-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558929" y="1238406"/>
            <a:ext cx="49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712459" y="3149720"/>
            <a:ext cx="45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707954" y="5260898"/>
            <a:ext cx="44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526589" y="5460953"/>
            <a:ext cx="53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4201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5315657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5315657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647" r="-646552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647" r="-490551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647" r="-414876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647" r="-289147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647" r="-103825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647" r="-2151" b="-200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123009" r="-646552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123009" r="-490551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123009" r="-414876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123009" r="-289147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123009" r="-103825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123009" r="-2151" b="-100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2353" r="-646552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2353" r="-490551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2353" r="-414876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2353" r="-289147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2353" r="-103825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2353" r="-2151" b="-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740293" y="1032086"/>
            <a:ext cx="481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558929" y="1238406"/>
            <a:ext cx="49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712459" y="3149720"/>
            <a:ext cx="45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558929" y="3349775"/>
            <a:ext cx="498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707954" y="5260898"/>
            <a:ext cx="44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526589" y="5460953"/>
            <a:ext cx="53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045003" y="6240746"/>
            <a:ext cx="447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9740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C1EBEC-95BC-41B7-B864-0627EDD139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1C6294-465E-48C8-8ED0-41820037D310}"/>
                  </a:ext>
                </a:extLst>
              </p:cNvPr>
              <p:cNvSpPr txBox="1"/>
              <p:nvPr/>
            </p:nvSpPr>
            <p:spPr>
              <a:xfrm>
                <a:off x="303550" y="3478693"/>
                <a:ext cx="1261371" cy="3046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1C6294-465E-48C8-8ED0-41820037D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50" y="3478693"/>
                <a:ext cx="1261371" cy="3046988"/>
              </a:xfrm>
              <a:prstGeom prst="rect">
                <a:avLst/>
              </a:prstGeom>
              <a:blipFill>
                <a:blip r:embed="rId2"/>
                <a:stretch>
                  <a:fillRect l="-1932" b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449724" y="908228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1446950" y="919671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182625" y="896785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25" y="896785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EA5028-D3E2-4AE9-BAF0-18428EEDEC79}"/>
                  </a:ext>
                </a:extLst>
              </p:cNvPr>
              <p:cNvSpPr txBox="1"/>
              <p:nvPr/>
            </p:nvSpPr>
            <p:spPr>
              <a:xfrm>
                <a:off x="3017646" y="851228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EA5028-D3E2-4AE9-BAF0-18428EEDE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646" y="851228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 r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182625" y="685800"/>
            <a:ext cx="3643940" cy="227601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916333" y="1300442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1672754" y="150049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2519983" y="138276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3135679" y="24152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417B07-7410-4EB5-B4CC-4A43A447A803}"/>
                  </a:ext>
                </a:extLst>
              </p:cNvPr>
              <p:cNvSpPr txBox="1"/>
              <p:nvPr/>
            </p:nvSpPr>
            <p:spPr>
              <a:xfrm>
                <a:off x="4957887" y="3484523"/>
                <a:ext cx="1261371" cy="30469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417B07-7410-4EB5-B4CC-4A43A447A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887" y="3484523"/>
                <a:ext cx="1261371" cy="3046988"/>
              </a:xfrm>
              <a:prstGeom prst="rect">
                <a:avLst/>
              </a:prstGeom>
              <a:blipFill>
                <a:blip r:embed="rId5"/>
                <a:stretch>
                  <a:fillRect l="-1449" b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5DD98960-F541-4977-BB3A-0C2E3120653E}"/>
              </a:ext>
            </a:extLst>
          </p:cNvPr>
          <p:cNvSpPr/>
          <p:nvPr/>
        </p:nvSpPr>
        <p:spPr>
          <a:xfrm>
            <a:off x="5104061" y="914058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12945E1-1D2C-45E4-876D-A8CDDFE25096}"/>
              </a:ext>
            </a:extLst>
          </p:cNvPr>
          <p:cNvSpPr/>
          <p:nvPr/>
        </p:nvSpPr>
        <p:spPr>
          <a:xfrm>
            <a:off x="6101287" y="925501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6ABEA0-9946-4100-BCC2-BA49F4E05F67}"/>
                  </a:ext>
                </a:extLst>
              </p:cNvPr>
              <p:cNvSpPr txBox="1"/>
              <p:nvPr/>
            </p:nvSpPr>
            <p:spPr>
              <a:xfrm>
                <a:off x="4836962" y="902615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56ABEA0-9946-4100-BCC2-BA49F4E05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962" y="902615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F2D7AD-747F-4439-848F-33FA8B2454EE}"/>
                  </a:ext>
                </a:extLst>
              </p:cNvPr>
              <p:cNvSpPr txBox="1"/>
              <p:nvPr/>
            </p:nvSpPr>
            <p:spPr>
              <a:xfrm>
                <a:off x="7671983" y="857058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F2D7AD-747F-4439-848F-33FA8B245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983" y="857058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05C893C5-AD38-43EA-A4E0-2C1250F5841E}"/>
              </a:ext>
            </a:extLst>
          </p:cNvPr>
          <p:cNvSpPr/>
          <p:nvPr/>
        </p:nvSpPr>
        <p:spPr>
          <a:xfrm>
            <a:off x="4836962" y="691630"/>
            <a:ext cx="3643940" cy="227601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8BEAD1-99E2-4968-8C31-DDC21DA92998}"/>
              </a:ext>
            </a:extLst>
          </p:cNvPr>
          <p:cNvSpPr txBox="1"/>
          <p:nvPr/>
        </p:nvSpPr>
        <p:spPr>
          <a:xfrm>
            <a:off x="5570670" y="1306272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049D37-80AB-43C7-9DC3-E949B2512616}"/>
              </a:ext>
            </a:extLst>
          </p:cNvPr>
          <p:cNvSpPr txBox="1"/>
          <p:nvPr/>
        </p:nvSpPr>
        <p:spPr>
          <a:xfrm>
            <a:off x="6327091" y="150632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17DF4E-1C89-4025-9CF0-D0C483F3DE3E}"/>
              </a:ext>
            </a:extLst>
          </p:cNvPr>
          <p:cNvSpPr txBox="1"/>
          <p:nvPr/>
        </p:nvSpPr>
        <p:spPr>
          <a:xfrm>
            <a:off x="7174320" y="138859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BA4B60-6209-4B82-916A-98EA5AF46C0E}"/>
              </a:ext>
            </a:extLst>
          </p:cNvPr>
          <p:cNvSpPr txBox="1"/>
          <p:nvPr/>
        </p:nvSpPr>
        <p:spPr>
          <a:xfrm>
            <a:off x="7790016" y="24211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778716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778716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659093" y="123214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913873" y="3149720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902672" y="526089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659093" y="5460953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1168770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1168770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659093" y="123214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913873" y="3149720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902672" y="526089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659093" y="5460953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1616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581936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581936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659093" y="123214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913873" y="3149720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902672" y="526089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526589" y="5460953"/>
            <a:ext cx="53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923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566868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566868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558929" y="1238406"/>
            <a:ext cx="49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712459" y="3149720"/>
            <a:ext cx="45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707954" y="5260898"/>
            <a:ext cx="44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526589" y="5460953"/>
            <a:ext cx="53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6481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5416658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5416658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740293" y="1032086"/>
            <a:ext cx="481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558929" y="1238406"/>
            <a:ext cx="49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712459" y="3149720"/>
            <a:ext cx="45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558929" y="3349775"/>
            <a:ext cx="498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707954" y="5260898"/>
            <a:ext cx="44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526589" y="5460953"/>
            <a:ext cx="530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045003" y="6240746"/>
            <a:ext cx="447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2396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3268049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3268049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647" r="-646552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647" r="-490551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647" r="-414876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647" r="-289147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647" r="-103825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647" r="-2151" b="-200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123009" r="-646552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123009" r="-490551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123009" r="-414876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123009" r="-289147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123009" r="-103825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123009" r="-2151" b="-100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2353" r="-646552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2353" r="-490551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2353" r="-414876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2353" r="-289147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2353" r="-103825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2353" r="-2151" b="-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659093" y="123214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913873" y="3149720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902672" y="526089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659093" y="5460953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5960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5132840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∪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9CE87B6-B12D-46BB-B806-FF98A0977C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5132840"/>
                  </p:ext>
                </p:extLst>
              </p:nvPr>
            </p:nvGraphicFramePr>
            <p:xfrm>
              <a:off x="3838871" y="39759"/>
              <a:ext cx="5247862" cy="666915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705679">
                      <a:extLst>
                        <a:ext uri="{9D8B030D-6E8A-4147-A177-3AD203B41FA5}">
                          <a16:colId xmlns:a16="http://schemas.microsoft.com/office/drawing/2014/main" val="1786724302"/>
                        </a:ext>
                      </a:extLst>
                    </a:gridCol>
                    <a:gridCol w="775253">
                      <a:extLst>
                        <a:ext uri="{9D8B030D-6E8A-4147-A177-3AD203B41FA5}">
                          <a16:colId xmlns:a16="http://schemas.microsoft.com/office/drawing/2014/main" val="1195774333"/>
                        </a:ext>
                      </a:extLst>
                    </a:gridCol>
                    <a:gridCol w="735495">
                      <a:extLst>
                        <a:ext uri="{9D8B030D-6E8A-4147-A177-3AD203B41FA5}">
                          <a16:colId xmlns:a16="http://schemas.microsoft.com/office/drawing/2014/main" val="1096138151"/>
                        </a:ext>
                      </a:extLst>
                    </a:gridCol>
                    <a:gridCol w="785191">
                      <a:extLst>
                        <a:ext uri="{9D8B030D-6E8A-4147-A177-3AD203B41FA5}">
                          <a16:colId xmlns:a16="http://schemas.microsoft.com/office/drawing/2014/main" val="1443886912"/>
                        </a:ext>
                      </a:extLst>
                    </a:gridCol>
                    <a:gridCol w="1113183">
                      <a:extLst>
                        <a:ext uri="{9D8B030D-6E8A-4147-A177-3AD203B41FA5}">
                          <a16:colId xmlns:a16="http://schemas.microsoft.com/office/drawing/2014/main" val="2602478703"/>
                        </a:ext>
                      </a:extLst>
                    </a:gridCol>
                    <a:gridCol w="1133061">
                      <a:extLst>
                        <a:ext uri="{9D8B030D-6E8A-4147-A177-3AD203B41FA5}">
                          <a16:colId xmlns:a16="http://schemas.microsoft.com/office/drawing/2014/main" val="1166784660"/>
                        </a:ext>
                      </a:extLst>
                    </a:gridCol>
                  </a:tblGrid>
                  <a:tr h="4620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62" t="-1316" r="-646552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2126" t="-1316" r="-490551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653" t="-1316" r="-414876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2946" t="-1316" r="-289147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945" t="-1316" r="-103825" b="-1343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63978" t="-1316" r="-2151" b="-1343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6322737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647" r="-646552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647" r="-490551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647" r="-414876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647" r="-289147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647" r="-103825" b="-20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647" r="-2151" b="-200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331435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123009" r="-646552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123009" r="-490551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123009" r="-414876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123009" r="-289147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123009" r="-103825" b="-100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123009" r="-2151" b="-100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5353313"/>
                      </a:ext>
                    </a:extLst>
                  </a:tr>
                  <a:tr h="20690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862" t="-222353" r="-646552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92126" t="-222353" r="-490551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653" t="-222353" r="-414876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82946" t="-222353" r="-289147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69945" t="-222353" r="-103825" b="-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3978" t="-222353" r="-2151" b="-5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9230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240359A-01E1-4EE0-8A47-FD1738695D47}"/>
              </a:ext>
            </a:extLst>
          </p:cNvPr>
          <p:cNvSpPr/>
          <p:nvPr/>
        </p:nvSpPr>
        <p:spPr>
          <a:xfrm>
            <a:off x="436063" y="639872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18C5E5E-FF75-467B-96B7-BE1263E3808B}"/>
              </a:ext>
            </a:extLst>
          </p:cNvPr>
          <p:cNvSpPr/>
          <p:nvPr/>
        </p:nvSpPr>
        <p:spPr>
          <a:xfrm>
            <a:off x="1433289" y="651315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/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25DF60-1625-4286-948B-423C3A5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628429"/>
                <a:ext cx="36027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/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570727C-1767-43F3-9097-1C476151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582872"/>
                <a:ext cx="36027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DCE58E47-B937-44C9-8368-0D2C9EA5E465}"/>
              </a:ext>
            </a:extLst>
          </p:cNvPr>
          <p:cNvSpPr/>
          <p:nvPr/>
        </p:nvSpPr>
        <p:spPr>
          <a:xfrm>
            <a:off x="168964" y="506897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3E77FD-AD27-45E4-9FB4-DDD10B4B8D8E}"/>
              </a:ext>
            </a:extLst>
          </p:cNvPr>
          <p:cNvSpPr txBox="1"/>
          <p:nvPr/>
        </p:nvSpPr>
        <p:spPr>
          <a:xfrm>
            <a:off x="902672" y="103208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A7E33B3-C90E-417C-AA6B-4AC0283AAE0E}"/>
              </a:ext>
            </a:extLst>
          </p:cNvPr>
          <p:cNvSpPr txBox="1"/>
          <p:nvPr/>
        </p:nvSpPr>
        <p:spPr>
          <a:xfrm>
            <a:off x="1659093" y="1232141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A4866E-05D5-4127-B21A-CFDD95497129}"/>
              </a:ext>
            </a:extLst>
          </p:cNvPr>
          <p:cNvSpPr txBox="1"/>
          <p:nvPr/>
        </p:nvSpPr>
        <p:spPr>
          <a:xfrm>
            <a:off x="2506322" y="111440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DE61B4-1EE6-47CB-B9EA-7F4ECCFA41D5}"/>
              </a:ext>
            </a:extLst>
          </p:cNvPr>
          <p:cNvSpPr txBox="1"/>
          <p:nvPr/>
        </p:nvSpPr>
        <p:spPr>
          <a:xfrm>
            <a:off x="3143184" y="2011934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0EA3CA-B555-4E3A-85D4-10C897023DFB}"/>
              </a:ext>
            </a:extLst>
          </p:cNvPr>
          <p:cNvSpPr/>
          <p:nvPr/>
        </p:nvSpPr>
        <p:spPr>
          <a:xfrm>
            <a:off x="447264" y="2757506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E912073-44FB-4AE5-84F2-C045EC7F1B41}"/>
              </a:ext>
            </a:extLst>
          </p:cNvPr>
          <p:cNvSpPr/>
          <p:nvPr/>
        </p:nvSpPr>
        <p:spPr>
          <a:xfrm>
            <a:off x="1444490" y="2768949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/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BA6D359-FE19-44E7-99AA-15D747353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65" y="2746063"/>
                <a:ext cx="36027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/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93CD88-1821-48E7-9AC4-ABD1BD8D0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186" y="2700506"/>
                <a:ext cx="36027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>
            <a:extLst>
              <a:ext uri="{FF2B5EF4-FFF2-40B4-BE49-F238E27FC236}">
                <a16:creationId xmlns:a16="http://schemas.microsoft.com/office/drawing/2014/main" id="{397C3756-0F05-42DC-9B35-5806EF2BDFB6}"/>
              </a:ext>
            </a:extLst>
          </p:cNvPr>
          <p:cNvSpPr/>
          <p:nvPr/>
        </p:nvSpPr>
        <p:spPr>
          <a:xfrm>
            <a:off x="180165" y="2624531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A4BF3D-738F-4111-8913-5E2045008CAF}"/>
              </a:ext>
            </a:extLst>
          </p:cNvPr>
          <p:cNvSpPr txBox="1"/>
          <p:nvPr/>
        </p:nvSpPr>
        <p:spPr>
          <a:xfrm>
            <a:off x="913873" y="3149720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A1EF29-BE00-4749-8B6A-9D29CE29D011}"/>
              </a:ext>
            </a:extLst>
          </p:cNvPr>
          <p:cNvSpPr txBox="1"/>
          <p:nvPr/>
        </p:nvSpPr>
        <p:spPr>
          <a:xfrm>
            <a:off x="1670294" y="3349775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CABE46-4DCC-4010-A78F-EF235659CD13}"/>
              </a:ext>
            </a:extLst>
          </p:cNvPr>
          <p:cNvSpPr txBox="1"/>
          <p:nvPr/>
        </p:nvSpPr>
        <p:spPr>
          <a:xfrm>
            <a:off x="2517523" y="3232039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CF6A2D-D7BE-4AE5-A210-17F3C6284BDB}"/>
              </a:ext>
            </a:extLst>
          </p:cNvPr>
          <p:cNvSpPr txBox="1"/>
          <p:nvPr/>
        </p:nvSpPr>
        <p:spPr>
          <a:xfrm>
            <a:off x="3154385" y="412956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BF12A8C-63F0-40D1-A0EB-C711D0CE92EA}"/>
              </a:ext>
            </a:extLst>
          </p:cNvPr>
          <p:cNvSpPr/>
          <p:nvPr/>
        </p:nvSpPr>
        <p:spPr>
          <a:xfrm>
            <a:off x="436063" y="4868684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C65FE04-25C5-4890-A741-1C943B5ADF20}"/>
              </a:ext>
            </a:extLst>
          </p:cNvPr>
          <p:cNvSpPr/>
          <p:nvPr/>
        </p:nvSpPr>
        <p:spPr>
          <a:xfrm>
            <a:off x="1433289" y="4880127"/>
            <a:ext cx="1749286" cy="1749286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/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𝑨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AADD2B5-224B-4493-8334-5F9B653E7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64" y="4857241"/>
                <a:ext cx="36027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/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498F4B3-E5C3-4432-8BC0-3744CABF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85" y="4811684"/>
                <a:ext cx="360272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34BEE58-8A4A-4C7B-AC11-478C90C4639E}"/>
              </a:ext>
            </a:extLst>
          </p:cNvPr>
          <p:cNvSpPr/>
          <p:nvPr/>
        </p:nvSpPr>
        <p:spPr>
          <a:xfrm>
            <a:off x="168964" y="4735709"/>
            <a:ext cx="3458817" cy="196794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53F2F5-865A-41A8-A2A4-19A1566B4F40}"/>
              </a:ext>
            </a:extLst>
          </p:cNvPr>
          <p:cNvSpPr txBox="1"/>
          <p:nvPr/>
        </p:nvSpPr>
        <p:spPr>
          <a:xfrm>
            <a:off x="902672" y="5260898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B13861-004D-4A8B-845E-5942B248032B}"/>
              </a:ext>
            </a:extLst>
          </p:cNvPr>
          <p:cNvSpPr txBox="1"/>
          <p:nvPr/>
        </p:nvSpPr>
        <p:spPr>
          <a:xfrm>
            <a:off x="1659093" y="5460953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B5FDB6-B477-4B94-B752-F416C55B3016}"/>
              </a:ext>
            </a:extLst>
          </p:cNvPr>
          <p:cNvSpPr txBox="1"/>
          <p:nvPr/>
        </p:nvSpPr>
        <p:spPr>
          <a:xfrm>
            <a:off x="2506322" y="5343217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7B21364-4BD9-4E0E-8086-991C804790DC}"/>
              </a:ext>
            </a:extLst>
          </p:cNvPr>
          <p:cNvSpPr txBox="1"/>
          <p:nvPr/>
        </p:nvSpPr>
        <p:spPr>
          <a:xfrm>
            <a:off x="3143184" y="6240746"/>
            <a:ext cx="250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8429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547</Words>
  <Application>Microsoft Office PowerPoint</Application>
  <PresentationFormat>On-screen Show (4:3)</PresentationFormat>
  <Paragraphs>375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Probability:  Probability from Venn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2018-08-01T08:44:03Z</dcterms:modified>
</cp:coreProperties>
</file>