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8" r:id="rId2"/>
    <p:sldId id="302" r:id="rId3"/>
    <p:sldId id="312" r:id="rId4"/>
    <p:sldId id="315" r:id="rId5"/>
    <p:sldId id="314" r:id="rId6"/>
    <p:sldId id="31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2" autoAdjust="0"/>
    <p:restoredTop sz="89362" autoAdjust="0"/>
  </p:normalViewPr>
  <p:slideViewPr>
    <p:cSldViewPr snapToGrid="0">
      <p:cViewPr varScale="1">
        <p:scale>
          <a:sx n="87" d="100"/>
          <a:sy n="87" d="100"/>
        </p:scale>
        <p:origin x="126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464" y="159578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Ratio: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Difference Given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668216" y="3731611"/>
            <a:ext cx="8106449" cy="2273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Tony and Luke share some money in the ratio 3:7. Luke receives £20 more than Tony. How much do they each receive?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Tony and Luke share some money in the ratio 3:7. Luke receives £10 more than Tony. How much do they each receive?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503" y="652288"/>
            <a:ext cx="4008215" cy="205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Zach and Olivia share some money in the ratio 2:5. Olivia receives £30 more than Zach. How much do they each receive?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83321" y="585940"/>
            <a:ext cx="4008215" cy="205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Zach and Olivia share some money in the ratio 2:5. Olivia receives £15 more than Zach. How much do they each receive?</a:t>
            </a: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754" y="0"/>
            <a:ext cx="8895805" cy="6331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a typeface="Calibri" panose="020F0502020204030204" pitchFamily="34" charset="0"/>
                <a:cs typeface="Times New Roman" panose="02020603050405020304" pitchFamily="18" charset="0"/>
              </a:rPr>
              <a:t>Tony and Luke share some money in the ratio 3:7. Luke receives £20 more than Tony. How much do they each receive?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a typeface="Calibri" panose="020F0502020204030204" pitchFamily="34" charset="0"/>
                <a:cs typeface="Times New Roman" panose="02020603050405020304" pitchFamily="18" charset="0"/>
              </a:rPr>
              <a:t>Tony and Luke share some money in the ratio 3:7. Luke receives £10 more than Tony. How much do they each receive?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a typeface="Calibri" panose="020F0502020204030204" pitchFamily="34" charset="0"/>
                <a:cs typeface="Times New Roman" panose="02020603050405020304" pitchFamily="18" charset="0"/>
              </a:rPr>
              <a:t>Katy and Becky share some money in the ratio 2:1. Katy receives £10 more than Becky. How much do they each receive?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a typeface="Calibri" panose="020F0502020204030204" pitchFamily="34" charset="0"/>
                <a:cs typeface="Times New Roman" panose="02020603050405020304" pitchFamily="18" charset="0"/>
              </a:rPr>
              <a:t>The ratio of boys to girls in a class is 2:1. There are 8 more boys than girls. How many boys and girls in the class?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a typeface="Calibri" panose="020F0502020204030204" pitchFamily="34" charset="0"/>
                <a:cs typeface="Times New Roman" panose="02020603050405020304" pitchFamily="18" charset="0"/>
              </a:rPr>
              <a:t>There are blue, red and yellow counters in a bag in the ratio 3:2:1. There are 6 more blue counters than red counters. How many counters are there in total?</a:t>
            </a:r>
          </a:p>
        </p:txBody>
      </p:sp>
    </p:spTree>
    <p:extLst>
      <p:ext uri="{BB962C8B-B14F-4D97-AF65-F5344CB8AC3E}">
        <p14:creationId xmlns:p14="http://schemas.microsoft.com/office/powerpoint/2010/main" val="384950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503" y="117565"/>
            <a:ext cx="8895805" cy="6581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/>
              <a:t>There are blue, red and yellow counters in a bag in the ratio 9:6:3. There are 6 more blue counters than red counters. How many counters are there in total? </a:t>
            </a:r>
          </a:p>
          <a:p>
            <a:endParaRPr lang="en-GB" sz="2200" dirty="0"/>
          </a:p>
          <a:p>
            <a:r>
              <a:rPr lang="en-GB" sz="2200" dirty="0"/>
              <a:t>There are blue, red and yellow counters in a bag in the ratio 9:6:3. There are 18 more blue counters than red counters. How many counters are there in total? </a:t>
            </a:r>
          </a:p>
          <a:p>
            <a:endParaRPr lang="en-GB" sz="2200" dirty="0"/>
          </a:p>
          <a:p>
            <a:r>
              <a:rPr lang="en-GB" sz="2200" dirty="0"/>
              <a:t>A flapjack is made of oats, butter and syrup in the ratio 7:2:5. A recipe requires 180g more syrup than butter. How many grams of oats should I use? </a:t>
            </a:r>
          </a:p>
          <a:p>
            <a:endParaRPr lang="en-GB" sz="2200" dirty="0"/>
          </a:p>
          <a:p>
            <a:r>
              <a:rPr lang="en-GB" sz="2200" dirty="0"/>
              <a:t>A flapjack is made of oats, butter and syrup in the ratio 7:1:5. A recipe requires 180g more syrup than butter. How many grams of oats should I use?</a:t>
            </a:r>
          </a:p>
          <a:p>
            <a:endParaRPr lang="en-GB" sz="2200" dirty="0"/>
          </a:p>
          <a:p>
            <a:endParaRPr lang="en-GB" sz="2200" dirty="0"/>
          </a:p>
          <a:p>
            <a:r>
              <a:rPr lang="en-GB" sz="2200" dirty="0"/>
              <a:t>A flapjack is made of oats, butter and syrup in the ratio 9:1:5. A recipe requires 140g more oats than butter. How many grams of flapjack will the recipe make in total?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25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754" y="0"/>
            <a:ext cx="8895805" cy="6331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a typeface="Calibri" panose="020F0502020204030204" pitchFamily="34" charset="0"/>
                <a:cs typeface="Times New Roman" panose="02020603050405020304" pitchFamily="18" charset="0"/>
              </a:rPr>
              <a:t>Tony and Luke share some money in the ratio 3:7. Luke receives £20 more than Tony. How much do they each receive?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a typeface="Calibri" panose="020F0502020204030204" pitchFamily="34" charset="0"/>
                <a:cs typeface="Times New Roman" panose="02020603050405020304" pitchFamily="18" charset="0"/>
              </a:rPr>
              <a:t>Tony and Luke share some money in the ratio 3:7. Luke receives £10 more than Tony. How much do they each receive?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a typeface="Calibri" panose="020F0502020204030204" pitchFamily="34" charset="0"/>
                <a:cs typeface="Times New Roman" panose="02020603050405020304" pitchFamily="18" charset="0"/>
              </a:rPr>
              <a:t>Katy and Becky share some money in the ratio 2:1. Katy receives £10 more than Becky. How much do they each receive?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a typeface="Calibri" panose="020F0502020204030204" pitchFamily="34" charset="0"/>
                <a:cs typeface="Times New Roman" panose="02020603050405020304" pitchFamily="18" charset="0"/>
              </a:rPr>
              <a:t>The ratio of boys to girls in a class is 2:1. There are 8 more boys than girls. How many boys and girls in the class?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a typeface="Calibri" panose="020F0502020204030204" pitchFamily="34" charset="0"/>
                <a:cs typeface="Times New Roman" panose="02020603050405020304" pitchFamily="18" charset="0"/>
              </a:rPr>
              <a:t>There are blue, red and yellow counters in a bag in the ratio 3:2:1. There are 6 more blue counters than red counters. How many counters are there in total?</a:t>
            </a:r>
          </a:p>
        </p:txBody>
      </p:sp>
      <p:sp>
        <p:nvSpPr>
          <p:cNvPr id="2" name="Rectangle 1"/>
          <p:cNvSpPr/>
          <p:nvPr/>
        </p:nvSpPr>
        <p:spPr>
          <a:xfrm>
            <a:off x="5212081" y="751394"/>
            <a:ext cx="3931920" cy="596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Tony - £15 and Luke £35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Tony - £7.50 and Luke - £17.50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Katy - £20. Becky - £10.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Boys – 8 and girls – 16.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36 counters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53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503" y="117565"/>
            <a:ext cx="8895805" cy="6581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/>
              <a:t>There are blue, red and yellow counters in a bag in the ratio 9:6:3. There are 6 more blue counters than red counters. How many counters are there in total? </a:t>
            </a:r>
          </a:p>
          <a:p>
            <a:endParaRPr lang="en-GB" sz="2200" dirty="0"/>
          </a:p>
          <a:p>
            <a:r>
              <a:rPr lang="en-GB" sz="2200" dirty="0"/>
              <a:t>There are blue, red and yellow counters in a bag in the ratio 9:6:3. There are 18 more blue counters than red counters. How many counters are there in total? </a:t>
            </a:r>
          </a:p>
          <a:p>
            <a:endParaRPr lang="en-GB" sz="2200" dirty="0"/>
          </a:p>
          <a:p>
            <a:r>
              <a:rPr lang="en-GB" sz="2200" dirty="0"/>
              <a:t>A flapjack is made of oats, butter and syrup in the ratio 7:2:5. A recipe requires 180g more syrup than butter. How many grams of oats should I use? </a:t>
            </a:r>
          </a:p>
          <a:p>
            <a:endParaRPr lang="en-GB" sz="2200" dirty="0"/>
          </a:p>
          <a:p>
            <a:r>
              <a:rPr lang="en-GB" sz="2200" dirty="0"/>
              <a:t>A flapjack is made of oats, butter and syrup in the ratio 7:1:5. A recipe requires 180g more syrup than butter. How many grams of oats should I use?</a:t>
            </a:r>
          </a:p>
          <a:p>
            <a:endParaRPr lang="en-GB" sz="2200" dirty="0"/>
          </a:p>
          <a:p>
            <a:endParaRPr lang="en-GB" sz="2200" dirty="0"/>
          </a:p>
          <a:p>
            <a:r>
              <a:rPr lang="en-GB" sz="2200" dirty="0"/>
              <a:t>A flapjack is made of oats, butter and syrup in the ratio 9:1:5. A recipe requires 140g more oats than butter. How many grams of flapjack will the recipe make in total?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72892" y="924613"/>
            <a:ext cx="3187337" cy="54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36 counters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108 counters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420g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315g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262.5g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339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1844</TotalTime>
  <Words>787</Words>
  <Application>Microsoft Office PowerPoint</Application>
  <PresentationFormat>On-screen Show (4:3)</PresentationFormat>
  <Paragraphs>77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Ratio:  Difference Given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104</cp:revision>
  <dcterms:created xsi:type="dcterms:W3CDTF">2018-01-26T08:52:52Z</dcterms:created>
  <dcterms:modified xsi:type="dcterms:W3CDTF">2018-08-07T08:57:58Z</dcterms:modified>
</cp:coreProperties>
</file>