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27" r:id="rId3"/>
    <p:sldId id="341" r:id="rId4"/>
    <p:sldId id="342" r:id="rId5"/>
    <p:sldId id="343" r:id="rId6"/>
    <p:sldId id="330" r:id="rId7"/>
    <p:sldId id="34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33" y="162758"/>
            <a:ext cx="8440615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Types of numbers from prime factors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023983" y="4009863"/>
                <a:ext cx="5094514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	(Square / Cube / Neither)</a:t>
                </a: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(Square / Cube / Neither)</a:t>
                </a: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		(Square / Cube / Neither)</a:t>
                </a: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983" y="4009863"/>
                <a:ext cx="5094514" cy="1938992"/>
              </a:xfrm>
              <a:prstGeom prst="rect">
                <a:avLst/>
              </a:prstGeom>
              <a:blipFill>
                <a:blip r:embed="rId6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6351979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6351979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44737" r="-121224" b="-119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248000" r="-121224" b="-1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343421" r="-121224" b="-996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449333" r="-121224" b="-9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542105" r="-121224" b="-79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650667" r="-121224" b="-70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740789" r="-121224" b="-598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852000" r="-121224" b="-5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939474" r="-12122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053333" r="-121224" b="-30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138158" r="-121224" b="-2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254667" r="-12122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336842" r="-121224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5104084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5104084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44737" r="-121224" b="-119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248000" r="-121224" b="-1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343421" r="-121224" b="-996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449333" r="-121224" b="-9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542105" r="-121224" b="-79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650667" r="-121224" b="-70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740789" r="-121224" b="-598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852000" r="-121224" b="-5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939474" r="-12122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053333" r="-121224" b="-30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138158" r="-121224" b="-2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254667" r="-12122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336842" r="-121224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9425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5243324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5243324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44737" r="-121224" b="-12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248000" r="-121224" b="-11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343421" r="-121224" b="-10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449333" r="-121224" b="-9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542105" r="-121224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650667" r="-121224" b="-71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740789" r="-121224" b="-6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852000" r="-121224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939474" r="-121224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053333" r="-121224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138158" r="-121224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254667" r="-121224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336842" r="-121224" b="-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168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216745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F48076F-70C4-4BE6-A4EB-4871369F73E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7216745"/>
                  </p:ext>
                </p:extLst>
              </p:nvPr>
            </p:nvGraphicFramePr>
            <p:xfrm>
              <a:off x="515469" y="116958"/>
              <a:ext cx="6574972" cy="662408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923983748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1481579133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39563734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3567001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4771519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44737" r="-121224" b="-12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52667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248000" r="-121224" b="-11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8082023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343421" r="-121224" b="-100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4367411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449333" r="-121224" b="-9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44291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542105" r="-121224" b="-803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96667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650667" r="-121224" b="-71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3460341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740789" r="-121224" b="-6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4900226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852000" r="-121224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282250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939474" r="-121224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8305435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053333" r="-121224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837802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138158" r="-121224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6571826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254667" r="-121224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062781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336842" r="-121224" b="-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2287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426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ED13E27-8652-4D49-81A8-490BEED654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4262888"/>
                  </p:ext>
                </p:extLst>
              </p:nvPr>
            </p:nvGraphicFramePr>
            <p:xfrm>
              <a:off x="656146" y="1031805"/>
              <a:ext cx="6574972" cy="29416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1296128516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4241182048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92762959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1609040598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173254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7989502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834800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5869203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3641981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4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ED13E27-8652-4D49-81A8-490BEED654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4262888"/>
                  </p:ext>
                </p:extLst>
              </p:nvPr>
            </p:nvGraphicFramePr>
            <p:xfrm>
              <a:off x="656146" y="1031805"/>
              <a:ext cx="6574972" cy="29416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1296128516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4241182048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92762959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1609040598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173254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4" t="-144737" r="-12122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7989502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4" t="-248000" r="-121224" b="-30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834800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4" t="-343421" r="-121224" b="-2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5869203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4" t="-449333" r="-121224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3641981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4" t="-542105" r="-121224" b="-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470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ED13E27-8652-4D49-81A8-490BEED654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8115"/>
                  </p:ext>
                </p:extLst>
              </p:nvPr>
            </p:nvGraphicFramePr>
            <p:xfrm>
              <a:off x="656146" y="1031805"/>
              <a:ext cx="6574972" cy="29416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1296128516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4241182048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92762959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1609040598"/>
                        </a:ext>
                      </a:extLst>
                    </a:gridCol>
                  </a:tblGrid>
                  <a:tr h="52704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173254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7989502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834800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5869203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3641981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4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ED13E27-8652-4D49-81A8-490BEED654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58115"/>
                  </p:ext>
                </p:extLst>
              </p:nvPr>
            </p:nvGraphicFramePr>
            <p:xfrm>
              <a:off x="656146" y="1031805"/>
              <a:ext cx="6574972" cy="294162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981357">
                      <a:extLst>
                        <a:ext uri="{9D8B030D-6E8A-4147-A177-3AD203B41FA5}">
                          <a16:colId xmlns:a16="http://schemas.microsoft.com/office/drawing/2014/main" val="1296128516"/>
                        </a:ext>
                      </a:extLst>
                    </a:gridCol>
                    <a:gridCol w="1235948">
                      <a:extLst>
                        <a:ext uri="{9D8B030D-6E8A-4147-A177-3AD203B41FA5}">
                          <a16:colId xmlns:a16="http://schemas.microsoft.com/office/drawing/2014/main" val="4241182048"/>
                        </a:ext>
                      </a:extLst>
                    </a:gridCol>
                    <a:gridCol w="1165608">
                      <a:extLst>
                        <a:ext uri="{9D8B030D-6E8A-4147-A177-3AD203B41FA5}">
                          <a16:colId xmlns:a16="http://schemas.microsoft.com/office/drawing/2014/main" val="4092762959"/>
                        </a:ext>
                      </a:extLst>
                    </a:gridCol>
                    <a:gridCol w="1192059">
                      <a:extLst>
                        <a:ext uri="{9D8B030D-6E8A-4147-A177-3AD203B41FA5}">
                          <a16:colId xmlns:a16="http://schemas.microsoft.com/office/drawing/2014/main" val="1609040598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Product of prime factors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Square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Cube number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Neither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17325430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144737" r="-121224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7989502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248000" r="-121224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83480084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343421" r="-121224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58692038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449333" r="-121224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36419817"/>
                      </a:ext>
                    </a:extLst>
                  </a:tr>
                  <a:tr h="4603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4" t="-542105" r="-121224" b="-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</a:t>
                          </a:r>
                          <a:endParaRPr lang="en-GB" sz="1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23470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887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2190</TotalTime>
  <Words>377</Words>
  <Application>Microsoft Office PowerPoint</Application>
  <PresentationFormat>On-screen Show (4:3)</PresentationFormat>
  <Paragraphs>138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Factors, multiple, primes:  Types of numbers from prime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2018-08-01T08:03:52Z</dcterms:modified>
</cp:coreProperties>
</file>