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24" r:id="rId3"/>
    <p:sldMasterId id="2147483936" r:id="rId4"/>
  </p:sldMasterIdLst>
  <p:notesMasterIdLst>
    <p:notesMasterId r:id="rId11"/>
  </p:notesMasterIdLst>
  <p:sldIdLst>
    <p:sldId id="382" r:id="rId5"/>
    <p:sldId id="387" r:id="rId6"/>
    <p:sldId id="384" r:id="rId7"/>
    <p:sldId id="385" r:id="rId8"/>
    <p:sldId id="264" r:id="rId9"/>
    <p:sldId id="3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66FF"/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A754C628-4803-4A9F-8C5D-86953ABF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xmlns="" id="{7858ADB0-0DFF-4623-BB0F-1738A02E2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B49F0A9D-B216-418C-AEA3-FE3C3A1E9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D1080-11B5-490D-9F76-07832CBC531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DCDC6B-9725-46AC-813F-F6155C77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D804-6BE0-42C0-89D8-B67D2D0B472D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38A21D-4271-4922-A10B-BEAFD3F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F1C105-EEF3-44AB-B49C-4FD0B74D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3A75B-2833-4625-9F22-AF7942A172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55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BEBFF-0BD2-4D2E-A1E6-7193D7D2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19A8-7810-4A7D-B80F-B96CC6FB271C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67182E-7A1F-4E48-954D-6EFC8F35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347D4F-82D2-4674-A798-5F4AD995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07E9-1314-4E67-B1A5-7F3F22BED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48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44E935-239F-49F1-8AE0-EC29400B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69C1-DFCA-4713-B457-0CE2B76710E4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594198-810B-4C5C-8B44-83692B52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73F60E-C9D4-4551-99C4-39179674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ED3C-8A69-47B4-9941-1E3E8A7DD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91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FEEA153-3A70-4C59-96EF-354637EE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F6CD-614F-4AFD-86B4-48E4492D43E1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8E1AFB9-288B-4815-8A85-0FC5583E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8B1A253-81DD-4518-A8A9-45FE5DD6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4771-067F-4E63-86A2-12ACB89D7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80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013DE50-5F68-4DC2-A81F-042BFEBF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683E-3728-488B-9266-FC1DEC8277C2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564C592-11C1-4D46-9C50-A78760C5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2BD0E15-73E6-428D-9A76-8CEE6B87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2F40-F40B-4A64-A973-402976C89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07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2E220DD-DEB4-4E56-A7CE-81C8887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FC0-96C8-4C15-B8F7-009BC8AF5AF0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7115F92-4D97-490D-957D-182D321A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529C1BD-054A-4C6A-B91E-1F3876BA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1175-6670-4BDD-81BD-552E81C3B1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687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4D54B56B-D00A-4E75-86F6-0892262B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097-DE18-4265-B820-7E2302897618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7CB6BD0-6A68-4F8A-B367-7DF01EFB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D27DF92-01DE-4723-911C-C39B766F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66BC-DDA0-44E0-BBC4-142664D962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8C3220E-2B2A-4A14-85EE-390BDBEA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62D5-EE4D-4143-9906-B093EBFF0CC0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3F21074-E38C-4B89-8AFF-ED85CC18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97009FA-08C2-445A-97E2-43ADB5A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1987-BC6D-451D-8101-8C4FE379C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84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1AE9B82-C6FD-44A5-BB77-E3079A56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2B63-5D91-405F-9581-59B5A0B05ED6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8C01564-E2C5-45C7-BF0A-30C6FB3E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87405E0-FC4F-4D17-95A5-259052D8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CE99-6FA3-478A-9110-66F21A523B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3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0A5814-2BB9-4855-84D9-B1B35C16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1F4-4B79-4E7D-90FC-1D033AB67155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5C1E85-A74D-49F3-93FA-FA48591F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4E5900-0171-4F42-A724-2726C03D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A0AE-9E01-4CA5-B6A6-4D113A2B5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341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09F8E-BA43-428F-8355-F69B745B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4CD6-E294-4F96-9D3E-688640CCB852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0E908C-4A46-432A-B033-5DC0F64E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380EA5-50AB-48DF-B09D-E78311AF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942D-8D94-4677-BB37-42D096466A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083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CFB7F3-BC51-4457-8147-BF21C4EE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9E17-7482-406E-951C-01207E0B7884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58CB76-7AB1-4749-8A35-49F3FF1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E18190-D1F9-4A2A-A00D-4EEC5913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4F0-E499-4934-B5A6-F701B77D3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467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4AE5F4-B1D2-47DD-A1B3-14E35C64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3F0-B767-49E5-8FA0-A7D160A09132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E3A90C-EA88-44CD-9945-542D47AE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961F2-4C2A-4EF6-B67D-D6DF6226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93AE-886F-4DCD-BA75-E7DDA0192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85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A9DAF7-8139-455B-A9A3-52347301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A00-A7BD-4DD5-A0D8-61C1555F99F2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6837D-E7D1-40B5-9B92-EF5D357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BE92EC-5B9D-419B-AAB6-5B57D3D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8BB91-B2FF-4299-A9CD-97769559B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641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9AD07E0-9CF9-4A25-A07F-2A44627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F5A5-676B-4309-8E90-65892DC0206F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99F2661-170D-4420-87E1-28768239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0F859B-FA4A-4539-A757-E784F4A1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B8F2-5C7F-4289-8EE5-2C7A7F5DE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57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2430053-BD2A-4481-82B1-0CD25124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DE5B-44E8-49B9-B8C2-F254828701D4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0E270A4-E075-47A2-A84A-7277711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80F2555-EED6-4B28-A795-C0796C4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E663-E2F1-41B4-8EF1-BB3135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521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00AD501-01CE-44C1-944A-30E6AAC9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C46C-9B5E-4D29-BB72-5F20482BD97D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464E14D-272A-4A7D-8A09-2398ED5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EEAB136-ADE3-483F-B9A5-3C20387B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4FE-F6C6-43D1-809E-04AE87994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149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5CA6689-8CAF-4E3F-B9AB-3BADF205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6C02-07F7-4A8E-AC77-502813D131E0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3EDF8FD-E0DA-4BDB-BD83-905F143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731F693-0DDE-4FC1-949F-B94C623C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74BF-B542-4A89-A3EB-A5A47003A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041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078DFBB-449E-4547-9107-24C173C6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234C-FCEA-454B-8B2A-744E69851A2E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A51EFE3-229F-44DB-8FB2-FF53C4B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50F82A2-97B5-4757-A30E-2B5BA07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680D-5E02-4753-997B-4D40ED03C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BFA8A2-1288-44A4-BB7D-91D463E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0FFE-A79C-4424-9868-2590B8A5AAE5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D61016C-4307-4398-B2F1-F3F2809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5A76673-46DE-4947-8470-EDF2357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8939-F745-49DE-BB2A-6DEAE3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790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8E947A-4B05-4705-BF56-3B0B05B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1CB-0BB1-4EF2-98DF-8D8F509B5284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AF8CB0-CB67-45A3-9B1D-6A23893A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00A26-2C28-4417-A408-3C03D4A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79D-9BC5-4161-860F-F6F44EBD9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7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39AE00-9FB2-4A25-935B-30E6B06F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E1CC-C07C-4C6D-A265-0F68B250E755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DE4958-B800-4E89-BB44-FE17362E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F9FDAB-3927-4842-85DC-80B3AA1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2CCD-8B4F-41A7-84B4-23843A162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14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14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DBE8786-EC85-4076-B3A6-90B3106645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673163CF-8C9B-4673-97D6-2744AEE49E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8DAE05-7203-4656-9AF7-3B254684A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4958-86A6-4E28-9222-023C0FFE1227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452DD6-A4DA-4102-A68B-5390D32A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E15138-32CE-4E08-87F4-25C3390BD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BE0F5E-C2DA-4829-AAEC-0B14C17A1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5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ACE82E6-8920-4464-9039-7639CDF026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92F13AFB-A5CF-4604-A757-C985387D1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9AB111-3A3D-44C1-A230-0A792C45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41FB-D55E-4BF9-9DC9-45064B61AA33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30CB4D-7DAC-41EA-B55B-2ABB3CD0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8B25D0-AA83-446E-942A-C94926E4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98959-C10E-449E-9663-5AAC6D9E9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401AD-234A-4FD1-81AD-688A294F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444" y="150019"/>
            <a:ext cx="69230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Shape properties: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is a polygon?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xmlns="" id="{F82BA5E0-7638-465A-8FA5-A6758F09C351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xmlns="" id="{4B54FFEC-E73D-4C8B-8C46-9B165A009289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xmlns="" id="{E2451BCE-5E8F-46A8-B7F6-95CF23FA2FB5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xmlns="" id="{38489680-EAC2-45E4-A3A6-997F739489D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xmlns="" id="{63B46C7B-30F5-427D-A7DB-8AD77ACA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xmlns="" id="{DE726405-64A5-40CE-AFE3-545461093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xmlns="" id="{53569CD7-83A3-4648-9D3B-2606B0A10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xmlns="" id="{81C0411D-C1FD-4757-A213-E39FE67C7F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F76BD99-5EDE-4430-92D6-0436BCB120AD}"/>
              </a:ext>
            </a:extLst>
          </p:cNvPr>
          <p:cNvSpPr/>
          <p:nvPr/>
        </p:nvSpPr>
        <p:spPr>
          <a:xfrm>
            <a:off x="3648807" y="3948236"/>
            <a:ext cx="1846385" cy="80302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AA78B2C5-1F72-4990-85F7-47DD539CE733}"/>
              </a:ext>
            </a:extLst>
          </p:cNvPr>
          <p:cNvSpPr/>
          <p:nvPr/>
        </p:nvSpPr>
        <p:spPr>
          <a:xfrm>
            <a:off x="3684705" y="5471459"/>
            <a:ext cx="1774587" cy="719792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92871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66195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365D1B3-CDEC-4B85-9CBD-471C3798DAF1}"/>
              </a:ext>
            </a:extLst>
          </p:cNvPr>
          <p:cNvCxnSpPr>
            <a:cxnSpLocks/>
          </p:cNvCxnSpPr>
          <p:nvPr/>
        </p:nvCxnSpPr>
        <p:spPr>
          <a:xfrm flipV="1">
            <a:off x="1011115" y="1248507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729426CD-C848-4CB4-A74E-B2383084386E}"/>
              </a:ext>
            </a:extLst>
          </p:cNvPr>
          <p:cNvCxnSpPr>
            <a:cxnSpLocks/>
          </p:cNvCxnSpPr>
          <p:nvPr/>
        </p:nvCxnSpPr>
        <p:spPr>
          <a:xfrm flipV="1">
            <a:off x="1011115" y="2825260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54702A86-0ABC-490A-A3DC-A4328E6F5B23}"/>
              </a:ext>
            </a:extLst>
          </p:cNvPr>
          <p:cNvCxnSpPr>
            <a:cxnSpLocks/>
          </p:cNvCxnSpPr>
          <p:nvPr/>
        </p:nvCxnSpPr>
        <p:spPr>
          <a:xfrm>
            <a:off x="1626577" y="2022231"/>
            <a:ext cx="756138" cy="803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C4CAFDD-5973-4F5B-A9C5-E5AE9C4CB85B}"/>
              </a:ext>
            </a:extLst>
          </p:cNvPr>
          <p:cNvCxnSpPr>
            <a:cxnSpLocks/>
          </p:cNvCxnSpPr>
          <p:nvPr/>
        </p:nvCxnSpPr>
        <p:spPr>
          <a:xfrm flipV="1">
            <a:off x="1137138" y="4032740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E72A63D3-5001-4324-BEBA-4E945955350B}"/>
              </a:ext>
            </a:extLst>
          </p:cNvPr>
          <p:cNvCxnSpPr>
            <a:cxnSpLocks/>
          </p:cNvCxnSpPr>
          <p:nvPr/>
        </p:nvCxnSpPr>
        <p:spPr>
          <a:xfrm>
            <a:off x="1855177" y="3214564"/>
            <a:ext cx="653561" cy="8181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89B23B9A-AD3F-4FDA-9CE2-8FBEBFE81667}"/>
              </a:ext>
            </a:extLst>
          </p:cNvPr>
          <p:cNvCxnSpPr>
            <a:cxnSpLocks/>
          </p:cNvCxnSpPr>
          <p:nvPr/>
        </p:nvCxnSpPr>
        <p:spPr>
          <a:xfrm flipH="1">
            <a:off x="1137138" y="3214564"/>
            <a:ext cx="718039" cy="815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9E4CFAD-3A2A-4B54-A9AC-196D0E766D4A}"/>
              </a:ext>
            </a:extLst>
          </p:cNvPr>
          <p:cNvCxnSpPr>
            <a:cxnSpLocks/>
          </p:cNvCxnSpPr>
          <p:nvPr/>
        </p:nvCxnSpPr>
        <p:spPr>
          <a:xfrm flipV="1">
            <a:off x="1137138" y="5237283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DAC05EF4-28E4-4D3E-9B68-9F3864A7AF91}"/>
              </a:ext>
            </a:extLst>
          </p:cNvPr>
          <p:cNvCxnSpPr>
            <a:cxnSpLocks/>
          </p:cNvCxnSpPr>
          <p:nvPr/>
        </p:nvCxnSpPr>
        <p:spPr>
          <a:xfrm>
            <a:off x="2287466" y="4536831"/>
            <a:ext cx="221272" cy="70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F3C5FBC4-5053-4F07-876E-B6FB542087BF}"/>
              </a:ext>
            </a:extLst>
          </p:cNvPr>
          <p:cNvCxnSpPr>
            <a:cxnSpLocks/>
          </p:cNvCxnSpPr>
          <p:nvPr/>
        </p:nvCxnSpPr>
        <p:spPr>
          <a:xfrm flipH="1">
            <a:off x="1137138" y="4536831"/>
            <a:ext cx="1150328" cy="70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3C808E2F-4DE6-4295-8262-EF404A0F4344}"/>
              </a:ext>
            </a:extLst>
          </p:cNvPr>
          <p:cNvCxnSpPr>
            <a:cxnSpLocks/>
          </p:cNvCxnSpPr>
          <p:nvPr/>
        </p:nvCxnSpPr>
        <p:spPr>
          <a:xfrm flipV="1">
            <a:off x="1011115" y="6487546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6139234B-EDA6-4658-8EBF-63551E1628A9}"/>
              </a:ext>
            </a:extLst>
          </p:cNvPr>
          <p:cNvCxnSpPr>
            <a:cxnSpLocks/>
          </p:cNvCxnSpPr>
          <p:nvPr/>
        </p:nvCxnSpPr>
        <p:spPr>
          <a:xfrm flipH="1">
            <a:off x="2382715" y="5871310"/>
            <a:ext cx="465993" cy="616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1BFE008F-E83B-4812-94BA-0768D88D93EE}"/>
              </a:ext>
            </a:extLst>
          </p:cNvPr>
          <p:cNvCxnSpPr>
            <a:cxnSpLocks/>
          </p:cNvCxnSpPr>
          <p:nvPr/>
        </p:nvCxnSpPr>
        <p:spPr>
          <a:xfrm flipH="1">
            <a:off x="1011115" y="5871310"/>
            <a:ext cx="1837594" cy="616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4" name="Partial Circle 5153">
            <a:extLst>
              <a:ext uri="{FF2B5EF4-FFF2-40B4-BE49-F238E27FC236}">
                <a16:creationId xmlns:a16="http://schemas.microsoft.com/office/drawing/2014/main" xmlns="" id="{7B56A9FB-88B3-4084-AE5B-32283C85786C}"/>
              </a:ext>
            </a:extLst>
          </p:cNvPr>
          <p:cNvSpPr/>
          <p:nvPr/>
        </p:nvSpPr>
        <p:spPr>
          <a:xfrm rot="10800000">
            <a:off x="5600698" y="902680"/>
            <a:ext cx="1846385" cy="1521065"/>
          </a:xfrm>
          <a:prstGeom prst="pie">
            <a:avLst>
              <a:gd name="adj1" fmla="val 0"/>
              <a:gd name="adj2" fmla="val 8586229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56" name="Rectangle 5155">
            <a:extLst>
              <a:ext uri="{FF2B5EF4-FFF2-40B4-BE49-F238E27FC236}">
                <a16:creationId xmlns:a16="http://schemas.microsoft.com/office/drawing/2014/main" xmlns="" id="{CF9C7654-5F6A-4553-8F77-2007A408FC4F}"/>
              </a:ext>
            </a:extLst>
          </p:cNvPr>
          <p:cNvSpPr/>
          <p:nvPr/>
        </p:nvSpPr>
        <p:spPr>
          <a:xfrm>
            <a:off x="5887915" y="2022230"/>
            <a:ext cx="844062" cy="80302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6552331D-3ABC-40CD-BCC5-A51562DC4AF4}"/>
              </a:ext>
            </a:extLst>
          </p:cNvPr>
          <p:cNvSpPr/>
          <p:nvPr/>
        </p:nvSpPr>
        <p:spPr>
          <a:xfrm>
            <a:off x="5528900" y="4485542"/>
            <a:ext cx="1846385" cy="80302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5D91191E-CA0F-4C6B-976C-A87D7A7688C6}"/>
              </a:ext>
            </a:extLst>
          </p:cNvPr>
          <p:cNvSpPr/>
          <p:nvPr/>
        </p:nvSpPr>
        <p:spPr>
          <a:xfrm rot="2881715">
            <a:off x="6012027" y="3355918"/>
            <a:ext cx="660000" cy="62791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57" name="Rectangle: Rounded Corners 5156">
            <a:extLst>
              <a:ext uri="{FF2B5EF4-FFF2-40B4-BE49-F238E27FC236}">
                <a16:creationId xmlns:a16="http://schemas.microsoft.com/office/drawing/2014/main" xmlns="" id="{CE7190CA-BCB9-4067-AF24-C3C57D674B6B}"/>
              </a:ext>
            </a:extLst>
          </p:cNvPr>
          <p:cNvSpPr/>
          <p:nvPr/>
        </p:nvSpPr>
        <p:spPr>
          <a:xfrm>
            <a:off x="5600697" y="5767754"/>
            <a:ext cx="1774587" cy="719792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7453" y="1063842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7453" y="2239079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2480" y="3437518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6012" y="4567925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67507" y="5810096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30411" y="1028060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199931" y="2280640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99663" y="3449800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9662" y="4702391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1492" y="5872008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5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 animBg="1"/>
      <p:bldP spid="5156" grpId="0" animBg="1"/>
      <p:bldP spid="68" grpId="0" animBg="1"/>
      <p:bldP spid="70" grpId="0" animBg="1"/>
      <p:bldP spid="5157" grpId="0" animBg="1"/>
      <p:bldP spid="3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829335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0995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B400AF1-6F87-49F9-9085-1F7FDAE82F3E}"/>
              </a:ext>
            </a:extLst>
          </p:cNvPr>
          <p:cNvCxnSpPr>
            <a:cxnSpLocks/>
          </p:cNvCxnSpPr>
          <p:nvPr/>
        </p:nvCxnSpPr>
        <p:spPr>
          <a:xfrm flipV="1">
            <a:off x="1072661" y="1664675"/>
            <a:ext cx="1371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106943C2-52C3-4889-BCFB-F83147EEED16}"/>
              </a:ext>
            </a:extLst>
          </p:cNvPr>
          <p:cNvCxnSpPr>
            <a:cxnSpLocks/>
          </p:cNvCxnSpPr>
          <p:nvPr/>
        </p:nvCxnSpPr>
        <p:spPr>
          <a:xfrm>
            <a:off x="2426677" y="1002323"/>
            <a:ext cx="0" cy="6623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AE104C4-333F-4BD2-A180-E0DF56B23773}"/>
              </a:ext>
            </a:extLst>
          </p:cNvPr>
          <p:cNvCxnSpPr>
            <a:cxnSpLocks/>
          </p:cNvCxnSpPr>
          <p:nvPr/>
        </p:nvCxnSpPr>
        <p:spPr>
          <a:xfrm>
            <a:off x="1093176" y="1011115"/>
            <a:ext cx="0" cy="6623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rallelogram 3">
            <a:extLst>
              <a:ext uri="{FF2B5EF4-FFF2-40B4-BE49-F238E27FC236}">
                <a16:creationId xmlns:a16="http://schemas.microsoft.com/office/drawing/2014/main" xmlns="" id="{260DA862-882B-41D7-872C-83670ECB2B79}"/>
              </a:ext>
            </a:extLst>
          </p:cNvPr>
          <p:cNvSpPr/>
          <p:nvPr/>
        </p:nvSpPr>
        <p:spPr>
          <a:xfrm>
            <a:off x="1093176" y="2127739"/>
            <a:ext cx="1439001" cy="662345"/>
          </a:xfrm>
          <a:prstGeom prst="parallelogram">
            <a:avLst>
              <a:gd name="adj" fmla="val 55531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xmlns="" id="{B074E933-4BB3-44EE-953D-A8C74B7C1002}"/>
              </a:ext>
            </a:extLst>
          </p:cNvPr>
          <p:cNvSpPr/>
          <p:nvPr/>
        </p:nvSpPr>
        <p:spPr>
          <a:xfrm>
            <a:off x="5838103" y="1970479"/>
            <a:ext cx="984731" cy="826477"/>
          </a:xfrm>
          <a:prstGeom prst="pent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xmlns="" id="{1E00362F-14DD-4E0A-B1B9-334162C9AD77}"/>
              </a:ext>
            </a:extLst>
          </p:cNvPr>
          <p:cNvSpPr/>
          <p:nvPr/>
        </p:nvSpPr>
        <p:spPr>
          <a:xfrm rot="12989386">
            <a:off x="5716474" y="3306931"/>
            <a:ext cx="1438997" cy="527525"/>
          </a:xfrm>
          <a:prstGeom prst="homePlate">
            <a:avLst>
              <a:gd name="adj" fmla="val 104369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xmlns="" id="{B30FCAE7-FDBC-476D-9730-A9AE533CDB1D}"/>
              </a:ext>
            </a:extLst>
          </p:cNvPr>
          <p:cNvSpPr/>
          <p:nvPr/>
        </p:nvSpPr>
        <p:spPr>
          <a:xfrm>
            <a:off x="1257294" y="4530980"/>
            <a:ext cx="1626577" cy="662345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xmlns="" id="{C6143607-89AB-4B89-84DE-CE2C4B379781}"/>
              </a:ext>
            </a:extLst>
          </p:cNvPr>
          <p:cNvSpPr/>
          <p:nvPr/>
        </p:nvSpPr>
        <p:spPr>
          <a:xfrm>
            <a:off x="1588467" y="5773627"/>
            <a:ext cx="659436" cy="662345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triangular prism blue">
            <a:extLst>
              <a:ext uri="{FF2B5EF4-FFF2-40B4-BE49-F238E27FC236}">
                <a16:creationId xmlns:a16="http://schemas.microsoft.com/office/drawing/2014/main" xmlns="" id="{2F34165C-0B8F-4DCA-B1CC-ABF12016D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699" y="738185"/>
            <a:ext cx="1626578" cy="93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63F2484A-A9A8-4078-9E72-6EC9261EA8E3}"/>
              </a:ext>
            </a:extLst>
          </p:cNvPr>
          <p:cNvCxnSpPr>
            <a:cxnSpLocks/>
          </p:cNvCxnSpPr>
          <p:nvPr/>
        </p:nvCxnSpPr>
        <p:spPr>
          <a:xfrm flipV="1">
            <a:off x="868224" y="3244357"/>
            <a:ext cx="1315922" cy="5158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6A6FBF3-FDF3-4E10-B5C5-45FA79F86CE6}"/>
              </a:ext>
            </a:extLst>
          </p:cNvPr>
          <p:cNvCxnSpPr>
            <a:cxnSpLocks/>
          </p:cNvCxnSpPr>
          <p:nvPr/>
        </p:nvCxnSpPr>
        <p:spPr>
          <a:xfrm flipH="1">
            <a:off x="1808461" y="3244357"/>
            <a:ext cx="375686" cy="4308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4B3F6A1A-4449-4BA6-BA2B-4EA923D38EDE}"/>
              </a:ext>
            </a:extLst>
          </p:cNvPr>
          <p:cNvCxnSpPr>
            <a:cxnSpLocks/>
          </p:cNvCxnSpPr>
          <p:nvPr/>
        </p:nvCxnSpPr>
        <p:spPr>
          <a:xfrm>
            <a:off x="1812676" y="3675185"/>
            <a:ext cx="371470" cy="3946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3B6493C6-21EC-4029-9DD4-B52025DA271B}"/>
              </a:ext>
            </a:extLst>
          </p:cNvPr>
          <p:cNvCxnSpPr>
            <a:cxnSpLocks/>
          </p:cNvCxnSpPr>
          <p:nvPr/>
        </p:nvCxnSpPr>
        <p:spPr>
          <a:xfrm>
            <a:off x="872453" y="3760176"/>
            <a:ext cx="1315908" cy="2989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exagon 22">
            <a:extLst>
              <a:ext uri="{FF2B5EF4-FFF2-40B4-BE49-F238E27FC236}">
                <a16:creationId xmlns:a16="http://schemas.microsoft.com/office/drawing/2014/main" xmlns="" id="{CF00254F-79B1-4C72-8BE0-8A273F7431EB}"/>
              </a:ext>
            </a:extLst>
          </p:cNvPr>
          <p:cNvSpPr/>
          <p:nvPr/>
        </p:nvSpPr>
        <p:spPr>
          <a:xfrm>
            <a:off x="5890854" y="4450384"/>
            <a:ext cx="1090235" cy="823535"/>
          </a:xfrm>
          <a:prstGeom prst="hex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Heptagon 24">
            <a:extLst>
              <a:ext uri="{FF2B5EF4-FFF2-40B4-BE49-F238E27FC236}">
                <a16:creationId xmlns:a16="http://schemas.microsoft.com/office/drawing/2014/main" xmlns="" id="{69B10011-B976-4950-9C7F-EBFCC230617E}"/>
              </a:ext>
            </a:extLst>
          </p:cNvPr>
          <p:cNvSpPr/>
          <p:nvPr/>
        </p:nvSpPr>
        <p:spPr>
          <a:xfrm>
            <a:off x="5890854" y="5657358"/>
            <a:ext cx="1090235" cy="894882"/>
          </a:xfrm>
          <a:prstGeom prst="hept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597453" y="1063842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2480" y="2239079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82480" y="3437518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20984" y="45679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82479" y="581009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30411" y="1028060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9931" y="2280640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99663" y="3449800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99662" y="4702391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16520" y="5872008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33" grpId="0" animBg="1"/>
      <p:bldP spid="23" grpId="0" animBg="1"/>
      <p:bldP spid="25" grpId="0" animBg="1"/>
      <p:bldP spid="19" grpId="0"/>
      <p:bldP spid="20" grpId="0"/>
      <p:bldP spid="26" grpId="0"/>
      <p:bldP spid="27" grpId="0"/>
      <p:bldP spid="28" grpId="0"/>
      <p:bldP spid="29" grpId="0"/>
      <p:bldP spid="31" grpId="0"/>
      <p:bldP spid="32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2B31DC9-497F-4FE1-A5C6-8DA3F1F5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72309"/>
              </p:ext>
            </p:extLst>
          </p:nvPr>
        </p:nvGraphicFramePr>
        <p:xfrm>
          <a:off x="117234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0E102225-55FA-47DE-9C6E-96384D61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20929"/>
              </p:ext>
            </p:extLst>
          </p:nvPr>
        </p:nvGraphicFramePr>
        <p:xfrm>
          <a:off x="4692165" y="183661"/>
          <a:ext cx="4261338" cy="648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20885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D9BD536F-72CE-46C0-9B3E-11340B441BF7}"/>
              </a:ext>
            </a:extLst>
          </p:cNvPr>
          <p:cNvSpPr/>
          <p:nvPr/>
        </p:nvSpPr>
        <p:spPr>
          <a:xfrm>
            <a:off x="1397977" y="3256775"/>
            <a:ext cx="870438" cy="8192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xmlns="" id="{1BD1A405-450D-4338-BC21-B5D2D3C022F9}"/>
              </a:ext>
            </a:extLst>
          </p:cNvPr>
          <p:cNvSpPr/>
          <p:nvPr/>
        </p:nvSpPr>
        <p:spPr>
          <a:xfrm>
            <a:off x="5723789" y="1970849"/>
            <a:ext cx="1239719" cy="819235"/>
          </a:xfrm>
          <a:prstGeom prst="notched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xmlns="" id="{9221E49A-57AB-4A76-90A9-3171382E1E7C}"/>
              </a:ext>
            </a:extLst>
          </p:cNvPr>
          <p:cNvSpPr/>
          <p:nvPr/>
        </p:nvSpPr>
        <p:spPr>
          <a:xfrm>
            <a:off x="1230921" y="3946376"/>
            <a:ext cx="1450731" cy="1178170"/>
          </a:xfrm>
          <a:prstGeom prst="pie">
            <a:avLst>
              <a:gd name="adj1" fmla="val 0"/>
              <a:gd name="adj2" fmla="val 10830179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xmlns="" id="{CD0274EE-D158-4899-B56B-D70CADA7EADC}"/>
              </a:ext>
            </a:extLst>
          </p:cNvPr>
          <p:cNvSpPr/>
          <p:nvPr/>
        </p:nvSpPr>
        <p:spPr>
          <a:xfrm>
            <a:off x="1455125" y="5583117"/>
            <a:ext cx="756142" cy="1037492"/>
          </a:xfrm>
          <a:prstGeom prst="ca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ecagon 4">
            <a:extLst>
              <a:ext uri="{FF2B5EF4-FFF2-40B4-BE49-F238E27FC236}">
                <a16:creationId xmlns:a16="http://schemas.microsoft.com/office/drawing/2014/main" xmlns="" id="{5434762B-B0D5-4E3C-B330-2BA317FC621A}"/>
              </a:ext>
            </a:extLst>
          </p:cNvPr>
          <p:cNvSpPr/>
          <p:nvPr/>
        </p:nvSpPr>
        <p:spPr>
          <a:xfrm>
            <a:off x="1310054" y="756137"/>
            <a:ext cx="1046284" cy="940777"/>
          </a:xfrm>
          <a:prstGeom prst="dec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decagon 6">
            <a:extLst>
              <a:ext uri="{FF2B5EF4-FFF2-40B4-BE49-F238E27FC236}">
                <a16:creationId xmlns:a16="http://schemas.microsoft.com/office/drawing/2014/main" xmlns="" id="{68DB15CA-FAC2-4EC4-853A-BCD8BA690B45}"/>
              </a:ext>
            </a:extLst>
          </p:cNvPr>
          <p:cNvSpPr/>
          <p:nvPr/>
        </p:nvSpPr>
        <p:spPr>
          <a:xfrm>
            <a:off x="1310054" y="1970849"/>
            <a:ext cx="1046284" cy="940777"/>
          </a:xfrm>
          <a:prstGeom prst="dodec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xmlns="" id="{F0AFBF26-EE5F-4297-96E4-8C28A2707C75}"/>
              </a:ext>
            </a:extLst>
          </p:cNvPr>
          <p:cNvSpPr/>
          <p:nvPr/>
        </p:nvSpPr>
        <p:spPr>
          <a:xfrm rot="16200000">
            <a:off x="5860071" y="926126"/>
            <a:ext cx="1002322" cy="662345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xmlns="" id="{3B3C7943-E203-4D85-BD9E-6DBF7D799AD7}"/>
              </a:ext>
            </a:extLst>
          </p:cNvPr>
          <p:cNvSpPr/>
          <p:nvPr/>
        </p:nvSpPr>
        <p:spPr>
          <a:xfrm>
            <a:off x="5873262" y="4404946"/>
            <a:ext cx="1090246" cy="923192"/>
          </a:xfrm>
          <a:prstGeom prst="hear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xmlns="" id="{1E754BAC-D5ED-4B0D-B82A-72241ED2FA67}"/>
              </a:ext>
            </a:extLst>
          </p:cNvPr>
          <p:cNvSpPr/>
          <p:nvPr/>
        </p:nvSpPr>
        <p:spPr>
          <a:xfrm>
            <a:off x="5659315" y="3152818"/>
            <a:ext cx="1802423" cy="923192"/>
          </a:xfrm>
          <a:prstGeom prst="lightningBol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xmlns="" id="{483B2FBC-233C-40B8-9FBF-D7AAD3D331D4}"/>
              </a:ext>
            </a:extLst>
          </p:cNvPr>
          <p:cNvSpPr/>
          <p:nvPr/>
        </p:nvSpPr>
        <p:spPr>
          <a:xfrm>
            <a:off x="5873262" y="5583117"/>
            <a:ext cx="1169376" cy="963535"/>
          </a:xfrm>
          <a:prstGeom prst="plus">
            <a:avLst>
              <a:gd name="adj" fmla="val 28371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582480" y="1063842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82480" y="2239079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7452" y="3437518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20984" y="45679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82479" y="581009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30411" y="1028060"/>
            <a:ext cx="4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199931" y="2280640"/>
            <a:ext cx="485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99663" y="3449800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14634" y="470239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16520" y="5872008"/>
            <a:ext cx="48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1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3" grpId="0" animBg="1"/>
      <p:bldP spid="5" grpId="0" animBg="1"/>
      <p:bldP spid="7" grpId="0" animBg="1"/>
      <p:bldP spid="16" grpId="0" animBg="1"/>
      <p:bldP spid="12" grpId="0" animBg="1"/>
      <p:bldP spid="13" grpId="0" animBg="1"/>
      <p:bldP spid="14" grpId="0" animBg="1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xmlns="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76" y="455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7237" name="TextBox 16">
            <a:extLst>
              <a:ext uri="{FF2B5EF4-FFF2-40B4-BE49-F238E27FC236}">
                <a16:creationId xmlns:a16="http://schemas.microsoft.com/office/drawing/2014/main" xmlns="" id="{A6BFED5F-BFEB-4ED9-BC57-2482E21C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DD16F266-05F8-40FC-A085-B8452D998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8020"/>
              </p:ext>
            </p:extLst>
          </p:nvPr>
        </p:nvGraphicFramePr>
        <p:xfrm>
          <a:off x="117234" y="374439"/>
          <a:ext cx="4261338" cy="62940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2763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sp>
        <p:nvSpPr>
          <p:cNvPr id="2" name="Wave 1">
            <a:extLst>
              <a:ext uri="{FF2B5EF4-FFF2-40B4-BE49-F238E27FC236}">
                <a16:creationId xmlns:a16="http://schemas.microsoft.com/office/drawing/2014/main" xmlns="" id="{81714F39-F08D-4742-B679-3B66562C80CB}"/>
              </a:ext>
            </a:extLst>
          </p:cNvPr>
          <p:cNvSpPr/>
          <p:nvPr/>
        </p:nvSpPr>
        <p:spPr>
          <a:xfrm>
            <a:off x="1063869" y="4589584"/>
            <a:ext cx="1397977" cy="659423"/>
          </a:xfrm>
          <a:prstGeom prst="wav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xmlns="" id="{4DE6AB1E-2A3D-4F50-ADF1-7C4176530886}"/>
              </a:ext>
            </a:extLst>
          </p:cNvPr>
          <p:cNvSpPr/>
          <p:nvPr/>
        </p:nvSpPr>
        <p:spPr>
          <a:xfrm>
            <a:off x="958361" y="5796861"/>
            <a:ext cx="1608992" cy="641228"/>
          </a:xfrm>
          <a:prstGeom prst="leftRightArrow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061A0AA3-4BF8-4D72-828C-503F238211CF}"/>
              </a:ext>
            </a:extLst>
          </p:cNvPr>
          <p:cNvSpPr/>
          <p:nvPr/>
        </p:nvSpPr>
        <p:spPr>
          <a:xfrm rot="14184838">
            <a:off x="1083184" y="1251065"/>
            <a:ext cx="1143000" cy="659423"/>
          </a:xfrm>
          <a:prstGeom prst="triangle">
            <a:avLst>
              <a:gd name="adj" fmla="val 86154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xmlns="" id="{A8A2512D-5460-4755-8408-A13543986DC1}"/>
              </a:ext>
            </a:extLst>
          </p:cNvPr>
          <p:cNvSpPr/>
          <p:nvPr/>
        </p:nvSpPr>
        <p:spPr>
          <a:xfrm rot="12733009">
            <a:off x="1102865" y="2343951"/>
            <a:ext cx="1287139" cy="641228"/>
          </a:xfrm>
          <a:prstGeom prst="trapezoid">
            <a:avLst>
              <a:gd name="adj" fmla="val 75733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xmlns="" id="{3BECAB1F-DAC6-4DCF-9F03-6F3E4039747F}"/>
              </a:ext>
            </a:extLst>
          </p:cNvPr>
          <p:cNvSpPr/>
          <p:nvPr/>
        </p:nvSpPr>
        <p:spPr>
          <a:xfrm rot="2081827">
            <a:off x="1327638" y="3429000"/>
            <a:ext cx="917862" cy="612730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xmlns="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76" y="455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 - answers</a:t>
            </a:r>
          </a:p>
        </p:txBody>
      </p:sp>
      <p:sp>
        <p:nvSpPr>
          <p:cNvPr id="7237" name="TextBox 16">
            <a:extLst>
              <a:ext uri="{FF2B5EF4-FFF2-40B4-BE49-F238E27FC236}">
                <a16:creationId xmlns:a16="http://schemas.microsoft.com/office/drawing/2014/main" xmlns="" id="{A6BFED5F-BFEB-4ED9-BC57-2482E21C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DD16F266-05F8-40FC-A085-B8452D998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59321"/>
              </p:ext>
            </p:extLst>
          </p:nvPr>
        </p:nvGraphicFramePr>
        <p:xfrm>
          <a:off x="117234" y="374439"/>
          <a:ext cx="4261338" cy="62940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6003">
                  <a:extLst>
                    <a:ext uri="{9D8B030D-6E8A-4147-A177-3AD203B41FA5}">
                      <a16:colId xmlns:a16="http://schemas.microsoft.com/office/drawing/2014/main" xmlns="" val="2397109811"/>
                    </a:ext>
                  </a:extLst>
                </a:gridCol>
                <a:gridCol w="1065335">
                  <a:extLst>
                    <a:ext uri="{9D8B030D-6E8A-4147-A177-3AD203B41FA5}">
                      <a16:colId xmlns:a16="http://schemas.microsoft.com/office/drawing/2014/main" xmlns="" val="901314509"/>
                    </a:ext>
                  </a:extLst>
                </a:gridCol>
              </a:tblGrid>
              <a:tr h="42763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Polygon?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20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9610149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5002956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223792591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2594493135"/>
                  </a:ext>
                </a:extLst>
              </a:tr>
              <a:tr h="117328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489465322"/>
                  </a:ext>
                </a:extLst>
              </a:tr>
            </a:tbl>
          </a:graphicData>
        </a:graphic>
      </p:graphicFrame>
      <p:sp>
        <p:nvSpPr>
          <p:cNvPr id="2" name="Wave 1">
            <a:extLst>
              <a:ext uri="{FF2B5EF4-FFF2-40B4-BE49-F238E27FC236}">
                <a16:creationId xmlns:a16="http://schemas.microsoft.com/office/drawing/2014/main" xmlns="" id="{81714F39-F08D-4742-B679-3B66562C80CB}"/>
              </a:ext>
            </a:extLst>
          </p:cNvPr>
          <p:cNvSpPr/>
          <p:nvPr/>
        </p:nvSpPr>
        <p:spPr>
          <a:xfrm>
            <a:off x="1063869" y="4589584"/>
            <a:ext cx="1397977" cy="659423"/>
          </a:xfrm>
          <a:prstGeom prst="wav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xmlns="" id="{4DE6AB1E-2A3D-4F50-ADF1-7C4176530886}"/>
              </a:ext>
            </a:extLst>
          </p:cNvPr>
          <p:cNvSpPr/>
          <p:nvPr/>
        </p:nvSpPr>
        <p:spPr>
          <a:xfrm>
            <a:off x="958361" y="5796861"/>
            <a:ext cx="1608992" cy="641228"/>
          </a:xfrm>
          <a:prstGeom prst="leftRightArrow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061A0AA3-4BF8-4D72-828C-503F238211CF}"/>
              </a:ext>
            </a:extLst>
          </p:cNvPr>
          <p:cNvSpPr/>
          <p:nvPr/>
        </p:nvSpPr>
        <p:spPr>
          <a:xfrm rot="14184838">
            <a:off x="1083184" y="1251065"/>
            <a:ext cx="1143000" cy="659423"/>
          </a:xfrm>
          <a:prstGeom prst="triangle">
            <a:avLst>
              <a:gd name="adj" fmla="val 86154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xmlns="" id="{A8A2512D-5460-4755-8408-A13543986DC1}"/>
              </a:ext>
            </a:extLst>
          </p:cNvPr>
          <p:cNvSpPr/>
          <p:nvPr/>
        </p:nvSpPr>
        <p:spPr>
          <a:xfrm rot="12733009">
            <a:off x="1102865" y="2343951"/>
            <a:ext cx="1287139" cy="641228"/>
          </a:xfrm>
          <a:prstGeom prst="trapezoid">
            <a:avLst>
              <a:gd name="adj" fmla="val 75733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xmlns="" id="{3BECAB1F-DAC6-4DCF-9F03-6F3E4039747F}"/>
              </a:ext>
            </a:extLst>
          </p:cNvPr>
          <p:cNvSpPr/>
          <p:nvPr/>
        </p:nvSpPr>
        <p:spPr>
          <a:xfrm rot="2081827">
            <a:off x="1327638" y="3429000"/>
            <a:ext cx="917862" cy="612730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3621</TotalTime>
  <Words>79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Custom Design</vt:lpstr>
      <vt:lpstr>1_Custom Design</vt:lpstr>
      <vt:lpstr>3_Office Theme</vt:lpstr>
      <vt:lpstr>4_Office Theme</vt:lpstr>
      <vt:lpstr>Shape properties:  What is a polygon?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Mohammad Rizvi</cp:lastModifiedBy>
  <cp:revision>373</cp:revision>
  <dcterms:created xsi:type="dcterms:W3CDTF">2017-04-12T13:22:43Z</dcterms:created>
  <dcterms:modified xsi:type="dcterms:W3CDTF">2019-02-14T12:15:19Z</dcterms:modified>
</cp:coreProperties>
</file>