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24" r:id="rId3"/>
    <p:sldMasterId id="2147483936" r:id="rId4"/>
  </p:sldMasterIdLst>
  <p:notesMasterIdLst>
    <p:notesMasterId r:id="rId12"/>
  </p:notesMasterIdLst>
  <p:sldIdLst>
    <p:sldId id="382" r:id="rId5"/>
    <p:sldId id="383" r:id="rId6"/>
    <p:sldId id="384" r:id="rId7"/>
    <p:sldId id="385" r:id="rId8"/>
    <p:sldId id="386" r:id="rId9"/>
    <p:sldId id="264" r:id="rId10"/>
    <p:sldId id="3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66FF"/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754C628-4803-4A9F-8C5D-86953ABF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858ADB0-0DFF-4623-BB0F-1738A02E2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49F0A9D-B216-418C-AEA3-FE3C3A1E9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D1080-11B5-490D-9F76-07832CBC531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CDC6B-9725-46AC-813F-F6155C77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D804-6BE0-42C0-89D8-B67D2D0B472D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8A21D-4271-4922-A10B-BEAFD3F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1C105-EEF3-44AB-B49C-4FD0B74D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3A75B-2833-4625-9F22-AF7942A172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55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BEBFF-0BD2-4D2E-A1E6-7193D7D2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19A8-7810-4A7D-B80F-B96CC6FB271C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182E-7A1F-4E48-954D-6EFC8F35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7D4F-82D2-4674-A798-5F4AD995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07E9-1314-4E67-B1A5-7F3F22BED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48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4E935-239F-49F1-8AE0-EC29400B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69C1-DFCA-4713-B457-0CE2B76710E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94198-810B-4C5C-8B44-83692B52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F60E-C9D4-4551-99C4-39179674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ED3C-8A69-47B4-9941-1E3E8A7DD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91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EA153-3A70-4C59-96EF-354637EE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F6CD-614F-4AFD-86B4-48E4492D43E1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E1AFB9-288B-4815-8A85-0FC5583E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B1A253-81DD-4518-A8A9-45FE5DD6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4771-067F-4E63-86A2-12ACB89D7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80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13DE50-5F68-4DC2-A81F-042BFEBF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683E-3728-488B-9266-FC1DEC8277C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64C592-11C1-4D46-9C50-A78760C5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0E15-73E6-428D-9A76-8CEE6B87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2F40-F40B-4A64-A973-402976C89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07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E220DD-DEB4-4E56-A7CE-81C8887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FC0-96C8-4C15-B8F7-009BC8AF5AF0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15F92-4D97-490D-957D-182D321A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29C1BD-054A-4C6A-B91E-1F3876BA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1175-6670-4BDD-81BD-552E81C3B1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687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54B56B-D00A-4E75-86F6-0892262B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097-DE18-4265-B820-7E2302897618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B6BD0-6A68-4F8A-B367-7DF01EFB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27DF92-01DE-4723-911C-C39B766F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66BC-DDA0-44E0-BBC4-142664D962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C3220E-2B2A-4A14-85EE-390BDBEA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62D5-EE4D-4143-9906-B093EBFF0CC0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F21074-E38C-4B89-8AFF-ED85CC18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7009FA-08C2-445A-97E2-43ADB5A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1987-BC6D-451D-8101-8C4FE379C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84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AE9B82-C6FD-44A5-BB77-E3079A56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2B63-5D91-405F-9581-59B5A0B05ED6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01564-E2C5-45C7-BF0A-30C6FB3E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7405E0-FC4F-4D17-95A5-259052D8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CE99-6FA3-478A-9110-66F21A523B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3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5814-2BB9-4855-84D9-B1B35C16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1F4-4B79-4E7D-90FC-1D033AB67155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1E85-A74D-49F3-93FA-FA48591F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5900-0171-4F42-A724-2726C03D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A0AE-9E01-4CA5-B6A6-4D113A2B5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341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9F8E-BA43-428F-8355-F69B745B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4CD6-E294-4F96-9D3E-688640CCB85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E908C-4A46-432A-B033-5DC0F64E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0EA5-50AB-48DF-B09D-E78311AF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942D-8D94-4677-BB37-42D096466A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083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B7F3-BC51-4457-8147-BF21C4EE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9E17-7482-406E-951C-01207E0B788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CB76-7AB1-4749-8A35-49F3FF1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8190-D1F9-4A2A-A00D-4EEC5913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4F0-E499-4934-B5A6-F701B77D3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467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E5F4-B1D2-47DD-A1B3-14E35C64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3F0-B767-49E5-8FA0-A7D160A0913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A90C-EA88-44CD-9945-542D47AE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961F2-4C2A-4EF6-B67D-D6DF6226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93AE-886F-4DCD-BA75-E7DDA0192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85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9DAF7-8139-455B-A9A3-52347301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A00-A7BD-4DD5-A0D8-61C1555F99F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6837D-E7D1-40B5-9B92-EF5D357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92EC-5B9D-419B-AAB6-5B57D3D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8BB91-B2FF-4299-A9CD-97769559B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641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AD07E0-9CF9-4A25-A07F-2A44627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F5A5-676B-4309-8E90-65892DC0206F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F2661-170D-4420-87E1-28768239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0F859B-FA4A-4539-A757-E784F4A1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B8F2-5C7F-4289-8EE5-2C7A7F5DE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57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430053-BD2A-4481-82B1-0CD25124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DE5B-44E8-49B9-B8C2-F254828701D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E270A4-E075-47A2-A84A-7277711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0F2555-EED6-4B28-A795-C0796C4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E663-E2F1-41B4-8EF1-BB3135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521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0AD501-01CE-44C1-944A-30E6AAC9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C46C-9B5E-4D29-BB72-5F20482BD97D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64E14D-272A-4A7D-8A09-2398ED5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EAB136-ADE3-483F-B9A5-3C20387B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4FE-F6C6-43D1-809E-04AE87994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149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CA6689-8CAF-4E3F-B9AB-3BADF205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6C02-07F7-4A8E-AC77-502813D131E0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EDF8FD-E0DA-4BDB-BD83-905F143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31F693-0DDE-4FC1-949F-B94C623C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74BF-B542-4A89-A3EB-A5A47003A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041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78DFBB-449E-4547-9107-24C173C6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234C-FCEA-454B-8B2A-744E69851A2E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1EFE3-229F-44DB-8FB2-FF53C4B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0F82A2-97B5-4757-A30E-2B5BA07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680D-5E02-4753-997B-4D40ED03C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FA8A2-1288-44A4-BB7D-91D463E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0FFE-A79C-4424-9868-2590B8A5AAE5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61016C-4307-4398-B2F1-F3F2809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A76673-46DE-4947-8470-EDF2357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8939-F745-49DE-BB2A-6DEAE3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790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E947A-4B05-4705-BF56-3B0B05B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1CB-0BB1-4EF2-98DF-8D8F509B528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8CB0-CB67-45A3-9B1D-6A23893A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0A26-2C28-4417-A408-3C03D4A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79D-9BC5-4161-860F-F6F44EBD9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7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9AE00-9FB2-4A25-935B-30E6B06F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E1CC-C07C-4C6D-A265-0F68B250E755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E4958-B800-4E89-BB44-FE17362E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FDAB-3927-4842-85DC-80B3AA1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2CCD-8B4F-41A7-84B4-23843A162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03 August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03 August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BE8786-EC85-4076-B3A6-90B3106645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163CF-8C9B-4673-97D6-2744AEE49E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DAE05-7203-4656-9AF7-3B254684A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4958-86A6-4E28-9222-023C0FFE1227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52DD6-A4DA-4102-A68B-5390D32A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15138-32CE-4E08-87F4-25C3390BD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BE0F5E-C2DA-4829-AAEC-0B14C17A1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5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CE82E6-8920-4464-9039-7639CDF026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F13AFB-A5CF-4604-A757-C985387D1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B111-3A3D-44C1-A230-0A792C45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41FB-D55E-4BF9-9DC9-45064B61AA33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CB4D-7DAC-41EA-B55B-2ABB3CD0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25D0-AA83-446E-942A-C94926E4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98959-C10E-449E-9663-5AAC6D9E9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12" Type="http://schemas.openxmlformats.org/officeDocument/2006/relationships/image" Target="../media/image2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11" Type="http://schemas.openxmlformats.org/officeDocument/2006/relationships/image" Target="../media/image21.gif"/><Relationship Id="rId5" Type="http://schemas.openxmlformats.org/officeDocument/2006/relationships/image" Target="../media/image15.png"/><Relationship Id="rId10" Type="http://schemas.openxmlformats.org/officeDocument/2006/relationships/image" Target="../media/image20.gif"/><Relationship Id="rId4" Type="http://schemas.openxmlformats.org/officeDocument/2006/relationships/image" Target="../media/image14.jpeg"/><Relationship Id="rId9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12" Type="http://schemas.openxmlformats.org/officeDocument/2006/relationships/image" Target="../media/image2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11" Type="http://schemas.openxmlformats.org/officeDocument/2006/relationships/image" Target="../media/image21.gif"/><Relationship Id="rId5" Type="http://schemas.openxmlformats.org/officeDocument/2006/relationships/image" Target="../media/image15.png"/><Relationship Id="rId10" Type="http://schemas.openxmlformats.org/officeDocument/2006/relationships/image" Target="../media/image20.gif"/><Relationship Id="rId4" Type="http://schemas.openxmlformats.org/officeDocument/2006/relationships/image" Target="../media/image14.jpeg"/><Relationship Id="rId9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01AD-234A-4FD1-81AD-688A294F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444" y="150019"/>
            <a:ext cx="69230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Shape properties: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is a prism?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F82BA5E0-7638-465A-8FA5-A6758F09C351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B54FFEC-E73D-4C8B-8C46-9B165A009289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E2451BCE-5E8F-46A8-B7F6-95CF23FA2FB5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38489680-EAC2-45E4-A3A6-997F739489D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63B46C7B-30F5-427D-A7DB-8AD77ACA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DE726405-64A5-40CE-AFE3-545461093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53569CD7-83A3-4648-9D3B-2606B0A10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81C0411D-C1FD-4757-A213-E39FE67C7F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327E791F-F7D4-40A5-82BF-FC93E5419C4D}"/>
              </a:ext>
            </a:extLst>
          </p:cNvPr>
          <p:cNvSpPr/>
          <p:nvPr/>
        </p:nvSpPr>
        <p:spPr>
          <a:xfrm>
            <a:off x="3536950" y="4000500"/>
            <a:ext cx="1916723" cy="83527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FB7839D6-7062-46A8-A649-172D4D59E971}"/>
              </a:ext>
            </a:extLst>
          </p:cNvPr>
          <p:cNvSpPr/>
          <p:nvPr/>
        </p:nvSpPr>
        <p:spPr>
          <a:xfrm rot="5400000">
            <a:off x="3999705" y="4969181"/>
            <a:ext cx="909637" cy="1835151"/>
          </a:xfrm>
          <a:prstGeom prst="can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4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581981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58535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5D9EB34-8D69-4F45-A4C0-7081EB3F5A80}"/>
              </a:ext>
            </a:extLst>
          </p:cNvPr>
          <p:cNvSpPr/>
          <p:nvPr/>
        </p:nvSpPr>
        <p:spPr>
          <a:xfrm>
            <a:off x="1097573" y="2145322"/>
            <a:ext cx="1723292" cy="580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93A549-D66A-46D8-B960-710D19873236}"/>
              </a:ext>
            </a:extLst>
          </p:cNvPr>
          <p:cNvSpPr/>
          <p:nvPr/>
        </p:nvSpPr>
        <p:spPr>
          <a:xfrm>
            <a:off x="1521069" y="3305908"/>
            <a:ext cx="726834" cy="71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D351A50-216C-45F4-8ABC-A45B0B358780}"/>
              </a:ext>
            </a:extLst>
          </p:cNvPr>
          <p:cNvSpPr/>
          <p:nvPr/>
        </p:nvSpPr>
        <p:spPr>
          <a:xfrm>
            <a:off x="1406769" y="852854"/>
            <a:ext cx="1011116" cy="712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67E54CF9-4627-49F7-89DA-70E681259D90}"/>
              </a:ext>
            </a:extLst>
          </p:cNvPr>
          <p:cNvSpPr/>
          <p:nvPr/>
        </p:nvSpPr>
        <p:spPr>
          <a:xfrm>
            <a:off x="1406769" y="4422530"/>
            <a:ext cx="868975" cy="8514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A9519B09-9945-4266-A558-B22674FA0339}"/>
              </a:ext>
            </a:extLst>
          </p:cNvPr>
          <p:cNvSpPr/>
          <p:nvPr/>
        </p:nvSpPr>
        <p:spPr>
          <a:xfrm>
            <a:off x="1022840" y="5715000"/>
            <a:ext cx="1723292" cy="7297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B101200D-505E-405E-838A-3B35A6A949A7}"/>
              </a:ext>
            </a:extLst>
          </p:cNvPr>
          <p:cNvSpPr/>
          <p:nvPr/>
        </p:nvSpPr>
        <p:spPr>
          <a:xfrm rot="5400000">
            <a:off x="5957517" y="4071635"/>
            <a:ext cx="791307" cy="16133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triangular prism">
            <a:extLst>
              <a:ext uri="{FF2B5EF4-FFF2-40B4-BE49-F238E27FC236}">
                <a16:creationId xmlns:a16="http://schemas.microsoft.com/office/drawing/2014/main" id="{45423487-EAFB-4A25-B15C-BBE9A46E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911" y="1879777"/>
            <a:ext cx="1932839" cy="11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rallelogram based prism">
            <a:extLst>
              <a:ext uri="{FF2B5EF4-FFF2-40B4-BE49-F238E27FC236}">
                <a16:creationId xmlns:a16="http://schemas.microsoft.com/office/drawing/2014/main" id="{60874FBF-A867-4B76-9ADE-20FAEBBE8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98" y="659604"/>
            <a:ext cx="1814147" cy="113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Image result for sphere">
            <a:extLst>
              <a:ext uri="{FF2B5EF4-FFF2-40B4-BE49-F238E27FC236}">
                <a16:creationId xmlns:a16="http://schemas.microsoft.com/office/drawing/2014/main" id="{A37BA546-B457-439E-9A25-82064834B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273" y="5568911"/>
            <a:ext cx="1111382" cy="11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entagonal based prism">
            <a:extLst>
              <a:ext uri="{FF2B5EF4-FFF2-40B4-BE49-F238E27FC236}">
                <a16:creationId xmlns:a16="http://schemas.microsoft.com/office/drawing/2014/main" id="{18839C5F-CDF5-4237-AF88-FFCDF91BA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39" y="3175587"/>
            <a:ext cx="847129" cy="10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6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B31DC9-497F-4FE1-A5C6-8DA3F1F5AD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E102225-55FA-47DE-9C6E-96384D6174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pic>
        <p:nvPicPr>
          <p:cNvPr id="3074" name="Picture 2" descr="Image result for hexagonal based prism">
            <a:extLst>
              <a:ext uri="{FF2B5EF4-FFF2-40B4-BE49-F238E27FC236}">
                <a16:creationId xmlns:a16="http://schemas.microsoft.com/office/drawing/2014/main" id="{B6F67FE0-1B0E-47C8-B880-CF5E143BE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154" y="5530168"/>
            <a:ext cx="1531694" cy="113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pyramid maths">
            <a:extLst>
              <a:ext uri="{FF2B5EF4-FFF2-40B4-BE49-F238E27FC236}">
                <a16:creationId xmlns:a16="http://schemas.microsoft.com/office/drawing/2014/main" id="{F8A884A7-62DB-492E-AE69-A620E5ED7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94" y="4378568"/>
            <a:ext cx="10906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AFEE2B-A4D7-4110-926C-E30AF6C62990}"/>
              </a:ext>
            </a:extLst>
          </p:cNvPr>
          <p:cNvSpPr txBox="1"/>
          <p:nvPr/>
        </p:nvSpPr>
        <p:spPr>
          <a:xfrm>
            <a:off x="4870937" y="457200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A026D-A37F-4113-A385-D44091DF0852}"/>
              </a:ext>
            </a:extLst>
          </p:cNvPr>
          <p:cNvSpPr txBox="1"/>
          <p:nvPr/>
        </p:nvSpPr>
        <p:spPr>
          <a:xfrm>
            <a:off x="4870937" y="5715407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</a:t>
            </a:r>
          </a:p>
        </p:txBody>
      </p:sp>
      <p:pic>
        <p:nvPicPr>
          <p:cNvPr id="9" name="Picture 2" descr="Image result for triapezium based prism">
            <a:extLst>
              <a:ext uri="{FF2B5EF4-FFF2-40B4-BE49-F238E27FC236}">
                <a16:creationId xmlns:a16="http://schemas.microsoft.com/office/drawing/2014/main" id="{2A984241-9736-452F-AB7D-82FD53C2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360" y="1978607"/>
            <a:ext cx="1741243" cy="95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triapezium based prism">
            <a:extLst>
              <a:ext uri="{FF2B5EF4-FFF2-40B4-BE49-F238E27FC236}">
                <a16:creationId xmlns:a16="http://schemas.microsoft.com/office/drawing/2014/main" id="{FB9312B1-1EF8-41B8-A86F-45985F03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698" y="705145"/>
            <a:ext cx="1236603" cy="10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square based pyramid maths">
            <a:extLst>
              <a:ext uri="{FF2B5EF4-FFF2-40B4-BE49-F238E27FC236}">
                <a16:creationId xmlns:a16="http://schemas.microsoft.com/office/drawing/2014/main" id="{84FA92D6-F982-43A3-AE9C-8FE7B20EA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6" y="5567643"/>
            <a:ext cx="1014595" cy="101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cone maths">
            <a:extLst>
              <a:ext uri="{FF2B5EF4-FFF2-40B4-BE49-F238E27FC236}">
                <a16:creationId xmlns:a16="http://schemas.microsoft.com/office/drawing/2014/main" id="{64CA9D10-DB62-44F3-87A3-3820ACBF92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6" b="13654"/>
          <a:stretch/>
        </p:blipFill>
        <p:spPr bwMode="auto">
          <a:xfrm>
            <a:off x="1372506" y="4378568"/>
            <a:ext cx="1026505" cy="9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22938BA-753C-4C46-8F0C-3F02767627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6047" y="1978607"/>
            <a:ext cx="1174519" cy="960970"/>
          </a:xfrm>
          <a:prstGeom prst="rect">
            <a:avLst/>
          </a:prstGeom>
        </p:spPr>
      </p:pic>
      <p:pic>
        <p:nvPicPr>
          <p:cNvPr id="14" name="Picture 10" descr="Image result for hexagonal based prism">
            <a:extLst>
              <a:ext uri="{FF2B5EF4-FFF2-40B4-BE49-F238E27FC236}">
                <a16:creationId xmlns:a16="http://schemas.microsoft.com/office/drawing/2014/main" id="{64DF3E76-387A-485D-98E6-D4A16BCA0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57" y="3182360"/>
            <a:ext cx="946292" cy="94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7C65C3-D4DD-4F07-A311-FDAD589FC890}"/>
              </a:ext>
            </a:extLst>
          </p:cNvPr>
          <p:cNvSpPr txBox="1"/>
          <p:nvPr/>
        </p:nvSpPr>
        <p:spPr>
          <a:xfrm>
            <a:off x="4824320" y="318236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</a:t>
            </a:r>
          </a:p>
        </p:txBody>
      </p:sp>
      <p:pic>
        <p:nvPicPr>
          <p:cNvPr id="3084" name="Picture 12" descr="Image result for net triangular prism">
            <a:extLst>
              <a:ext uri="{FF2B5EF4-FFF2-40B4-BE49-F238E27FC236}">
                <a16:creationId xmlns:a16="http://schemas.microsoft.com/office/drawing/2014/main" id="{B20AF15C-046D-4732-A4E5-3A79DCB60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76" y="3100674"/>
            <a:ext cx="1223963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mage result for hemisphere maths">
            <a:extLst>
              <a:ext uri="{FF2B5EF4-FFF2-40B4-BE49-F238E27FC236}">
                <a16:creationId xmlns:a16="http://schemas.microsoft.com/office/drawing/2014/main" id="{1D2E9EF2-E3C9-4281-B9D7-1A7B45336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2" r="50321"/>
          <a:stretch/>
        </p:blipFill>
        <p:spPr bwMode="auto">
          <a:xfrm>
            <a:off x="1236047" y="705145"/>
            <a:ext cx="1200562" cy="9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82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257388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95040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5D9EB34-8D69-4F45-A4C0-7081EB3F5A80}"/>
              </a:ext>
            </a:extLst>
          </p:cNvPr>
          <p:cNvSpPr/>
          <p:nvPr/>
        </p:nvSpPr>
        <p:spPr>
          <a:xfrm>
            <a:off x="1097573" y="2145322"/>
            <a:ext cx="1723292" cy="580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93A549-D66A-46D8-B960-710D19873236}"/>
              </a:ext>
            </a:extLst>
          </p:cNvPr>
          <p:cNvSpPr/>
          <p:nvPr/>
        </p:nvSpPr>
        <p:spPr>
          <a:xfrm>
            <a:off x="1521069" y="3305908"/>
            <a:ext cx="726834" cy="71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D351A50-216C-45F4-8ABC-A45B0B358780}"/>
              </a:ext>
            </a:extLst>
          </p:cNvPr>
          <p:cNvSpPr/>
          <p:nvPr/>
        </p:nvSpPr>
        <p:spPr>
          <a:xfrm>
            <a:off x="1406769" y="852854"/>
            <a:ext cx="1011116" cy="712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67E54CF9-4627-49F7-89DA-70E681259D90}"/>
              </a:ext>
            </a:extLst>
          </p:cNvPr>
          <p:cNvSpPr/>
          <p:nvPr/>
        </p:nvSpPr>
        <p:spPr>
          <a:xfrm>
            <a:off x="1406769" y="4422530"/>
            <a:ext cx="868975" cy="8514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A9519B09-9945-4266-A558-B22674FA0339}"/>
              </a:ext>
            </a:extLst>
          </p:cNvPr>
          <p:cNvSpPr/>
          <p:nvPr/>
        </p:nvSpPr>
        <p:spPr>
          <a:xfrm>
            <a:off x="1022840" y="5715000"/>
            <a:ext cx="1723292" cy="7297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B101200D-505E-405E-838A-3B35A6A949A7}"/>
              </a:ext>
            </a:extLst>
          </p:cNvPr>
          <p:cNvSpPr/>
          <p:nvPr/>
        </p:nvSpPr>
        <p:spPr>
          <a:xfrm rot="5400000">
            <a:off x="5957517" y="4071635"/>
            <a:ext cx="791307" cy="16133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Image result for triangular prism">
            <a:extLst>
              <a:ext uri="{FF2B5EF4-FFF2-40B4-BE49-F238E27FC236}">
                <a16:creationId xmlns:a16="http://schemas.microsoft.com/office/drawing/2014/main" id="{45423487-EAFB-4A25-B15C-BBE9A46E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911" y="1879777"/>
            <a:ext cx="1932839" cy="11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rallelogram based prism">
            <a:extLst>
              <a:ext uri="{FF2B5EF4-FFF2-40B4-BE49-F238E27FC236}">
                <a16:creationId xmlns:a16="http://schemas.microsoft.com/office/drawing/2014/main" id="{60874FBF-A867-4B76-9ADE-20FAEBBE8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98" y="659604"/>
            <a:ext cx="1814147" cy="113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Image result for sphere">
            <a:extLst>
              <a:ext uri="{FF2B5EF4-FFF2-40B4-BE49-F238E27FC236}">
                <a16:creationId xmlns:a16="http://schemas.microsoft.com/office/drawing/2014/main" id="{A37BA546-B457-439E-9A25-82064834B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273" y="5568911"/>
            <a:ext cx="1111382" cy="11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entagonal based prism">
            <a:extLst>
              <a:ext uri="{FF2B5EF4-FFF2-40B4-BE49-F238E27FC236}">
                <a16:creationId xmlns:a16="http://schemas.microsoft.com/office/drawing/2014/main" id="{18839C5F-CDF5-4237-AF88-FFCDF91BA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39" y="3175587"/>
            <a:ext cx="847129" cy="10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0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09531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31241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pic>
        <p:nvPicPr>
          <p:cNvPr id="3074" name="Picture 2" descr="Image result for hexagonal based prism">
            <a:extLst>
              <a:ext uri="{FF2B5EF4-FFF2-40B4-BE49-F238E27FC236}">
                <a16:creationId xmlns:a16="http://schemas.microsoft.com/office/drawing/2014/main" id="{B6F67FE0-1B0E-47C8-B880-CF5E143BE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154" y="5530168"/>
            <a:ext cx="1531694" cy="113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pyramid maths">
            <a:extLst>
              <a:ext uri="{FF2B5EF4-FFF2-40B4-BE49-F238E27FC236}">
                <a16:creationId xmlns:a16="http://schemas.microsoft.com/office/drawing/2014/main" id="{F8A884A7-62DB-492E-AE69-A620E5ED7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94" y="4378568"/>
            <a:ext cx="10906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AFEE2B-A4D7-4110-926C-E30AF6C62990}"/>
              </a:ext>
            </a:extLst>
          </p:cNvPr>
          <p:cNvSpPr txBox="1"/>
          <p:nvPr/>
        </p:nvSpPr>
        <p:spPr>
          <a:xfrm>
            <a:off x="4870937" y="457200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A026D-A37F-4113-A385-D44091DF0852}"/>
              </a:ext>
            </a:extLst>
          </p:cNvPr>
          <p:cNvSpPr txBox="1"/>
          <p:nvPr/>
        </p:nvSpPr>
        <p:spPr>
          <a:xfrm>
            <a:off x="4870937" y="5715407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</a:p>
        </p:txBody>
      </p:sp>
      <p:pic>
        <p:nvPicPr>
          <p:cNvPr id="9" name="Picture 2" descr="Image result for triapezium based prism">
            <a:extLst>
              <a:ext uri="{FF2B5EF4-FFF2-40B4-BE49-F238E27FC236}">
                <a16:creationId xmlns:a16="http://schemas.microsoft.com/office/drawing/2014/main" id="{2A984241-9736-452F-AB7D-82FD53C2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360" y="1978607"/>
            <a:ext cx="1741243" cy="95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triapezium based prism">
            <a:extLst>
              <a:ext uri="{FF2B5EF4-FFF2-40B4-BE49-F238E27FC236}">
                <a16:creationId xmlns:a16="http://schemas.microsoft.com/office/drawing/2014/main" id="{FB9312B1-1EF8-41B8-A86F-45985F03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698" y="705145"/>
            <a:ext cx="1236603" cy="10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square based pyramid maths">
            <a:extLst>
              <a:ext uri="{FF2B5EF4-FFF2-40B4-BE49-F238E27FC236}">
                <a16:creationId xmlns:a16="http://schemas.microsoft.com/office/drawing/2014/main" id="{84FA92D6-F982-43A3-AE9C-8FE7B20EA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6" y="5567643"/>
            <a:ext cx="1014595" cy="101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cone maths">
            <a:extLst>
              <a:ext uri="{FF2B5EF4-FFF2-40B4-BE49-F238E27FC236}">
                <a16:creationId xmlns:a16="http://schemas.microsoft.com/office/drawing/2014/main" id="{64CA9D10-DB62-44F3-87A3-3820ACBF92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6" b="13654"/>
          <a:stretch/>
        </p:blipFill>
        <p:spPr bwMode="auto">
          <a:xfrm>
            <a:off x="1372506" y="4378568"/>
            <a:ext cx="1026505" cy="9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22938BA-753C-4C46-8F0C-3F02767627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6047" y="1978607"/>
            <a:ext cx="1174519" cy="960970"/>
          </a:xfrm>
          <a:prstGeom prst="rect">
            <a:avLst/>
          </a:prstGeom>
        </p:spPr>
      </p:pic>
      <p:pic>
        <p:nvPicPr>
          <p:cNvPr id="14" name="Picture 10" descr="Image result for hexagonal based prism">
            <a:extLst>
              <a:ext uri="{FF2B5EF4-FFF2-40B4-BE49-F238E27FC236}">
                <a16:creationId xmlns:a16="http://schemas.microsoft.com/office/drawing/2014/main" id="{64DF3E76-387A-485D-98E6-D4A16BCA0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57" y="3182360"/>
            <a:ext cx="946292" cy="94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7C65C3-D4DD-4F07-A311-FDAD589FC890}"/>
              </a:ext>
            </a:extLst>
          </p:cNvPr>
          <p:cNvSpPr txBox="1"/>
          <p:nvPr/>
        </p:nvSpPr>
        <p:spPr>
          <a:xfrm>
            <a:off x="4824320" y="318236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</a:p>
        </p:txBody>
      </p:sp>
      <p:pic>
        <p:nvPicPr>
          <p:cNvPr id="3084" name="Picture 12" descr="Image result for net triangular prism">
            <a:extLst>
              <a:ext uri="{FF2B5EF4-FFF2-40B4-BE49-F238E27FC236}">
                <a16:creationId xmlns:a16="http://schemas.microsoft.com/office/drawing/2014/main" id="{B20AF15C-046D-4732-A4E5-3A79DCB60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76" y="3100674"/>
            <a:ext cx="1223963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mage result for hemisphere maths">
            <a:extLst>
              <a:ext uri="{FF2B5EF4-FFF2-40B4-BE49-F238E27FC236}">
                <a16:creationId xmlns:a16="http://schemas.microsoft.com/office/drawing/2014/main" id="{1D2E9EF2-E3C9-4281-B9D7-1A7B453366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2" r="50321"/>
          <a:stretch/>
        </p:blipFill>
        <p:spPr bwMode="auto">
          <a:xfrm>
            <a:off x="1236047" y="705145"/>
            <a:ext cx="1200562" cy="9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84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76" y="455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7237" name="TextBox 16">
            <a:extLst>
              <a:ext uri="{FF2B5EF4-FFF2-40B4-BE49-F238E27FC236}">
                <a16:creationId xmlns:a16="http://schemas.microsoft.com/office/drawing/2014/main" id="{A6BFED5F-BFEB-4ED9-BC57-2482E21C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D16F266-05F8-40FC-A085-B8452D998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54504"/>
              </p:ext>
            </p:extLst>
          </p:nvPr>
        </p:nvGraphicFramePr>
        <p:xfrm>
          <a:off x="117234" y="374439"/>
          <a:ext cx="4261338" cy="62940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2763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pic>
        <p:nvPicPr>
          <p:cNvPr id="2060" name="Picture 12" descr="Image result for hexagonal based prism">
            <a:extLst>
              <a:ext uri="{FF2B5EF4-FFF2-40B4-BE49-F238E27FC236}">
                <a16:creationId xmlns:a16="http://schemas.microsoft.com/office/drawing/2014/main" id="{1AEB9F65-F576-4552-909E-8C980E264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59" y="2034486"/>
            <a:ext cx="1111114" cy="101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net of pyramid">
            <a:extLst>
              <a:ext uri="{FF2B5EF4-FFF2-40B4-BE49-F238E27FC236}">
                <a16:creationId xmlns:a16="http://schemas.microsoft.com/office/drawing/2014/main" id="{D018A26B-E5AA-40E1-8F2F-553C09C1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16" y="5556057"/>
            <a:ext cx="1215416" cy="111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39EF3DF-AC17-46AE-904B-39230D58B267}"/>
              </a:ext>
            </a:extLst>
          </p:cNvPr>
          <p:cNvSpPr txBox="1"/>
          <p:nvPr/>
        </p:nvSpPr>
        <p:spPr>
          <a:xfrm>
            <a:off x="399094" y="573218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</a:t>
            </a:r>
          </a:p>
        </p:txBody>
      </p:sp>
      <p:pic>
        <p:nvPicPr>
          <p:cNvPr id="2064" name="Picture 16" descr="Image result for icosahedron">
            <a:extLst>
              <a:ext uri="{FF2B5EF4-FFF2-40B4-BE49-F238E27FC236}">
                <a16:creationId xmlns:a16="http://schemas.microsoft.com/office/drawing/2014/main" id="{375C4ABD-3A5B-4830-B16F-16259C147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532" y="3253858"/>
            <a:ext cx="838200" cy="9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BDA7DCB-3D29-49A0-BE5D-724A1BD4DB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77610" y="889942"/>
            <a:ext cx="954843" cy="1016445"/>
          </a:xfrm>
          <a:prstGeom prst="rect">
            <a:avLst/>
          </a:prstGeom>
        </p:spPr>
      </p:pic>
      <p:pic>
        <p:nvPicPr>
          <p:cNvPr id="2068" name="Picture 20" descr="Image result for cuboid net">
            <a:extLst>
              <a:ext uri="{FF2B5EF4-FFF2-40B4-BE49-F238E27FC236}">
                <a16:creationId xmlns:a16="http://schemas.microsoft.com/office/drawing/2014/main" id="{7B763EB2-5615-4B63-B230-FBC4D0F2A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17" y="4411513"/>
            <a:ext cx="1239715" cy="101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9FEC2EF-6ED0-4B3D-BC4B-6EBC530F6829}"/>
              </a:ext>
            </a:extLst>
          </p:cNvPr>
          <p:cNvSpPr txBox="1"/>
          <p:nvPr/>
        </p:nvSpPr>
        <p:spPr>
          <a:xfrm>
            <a:off x="386944" y="4428721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</a:t>
            </a:r>
          </a:p>
        </p:txBody>
      </p:sp>
    </p:spTree>
    <p:extLst>
      <p:ext uri="{BB962C8B-B14F-4D97-AF65-F5344CB8AC3E}">
        <p14:creationId xmlns:p14="http://schemas.microsoft.com/office/powerpoint/2010/main" val="202727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76" y="455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7237" name="TextBox 16">
            <a:extLst>
              <a:ext uri="{FF2B5EF4-FFF2-40B4-BE49-F238E27FC236}">
                <a16:creationId xmlns:a16="http://schemas.microsoft.com/office/drawing/2014/main" id="{A6BFED5F-BFEB-4ED9-BC57-2482E21C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D16F266-05F8-40FC-A085-B8452D998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42639"/>
              </p:ext>
            </p:extLst>
          </p:nvPr>
        </p:nvGraphicFramePr>
        <p:xfrm>
          <a:off x="117234" y="374439"/>
          <a:ext cx="4261338" cy="62940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val="901314509"/>
                    </a:ext>
                  </a:extLst>
                </a:gridCol>
              </a:tblGrid>
              <a:tr h="42763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Prism?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961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500295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23792591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4493135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465322"/>
                  </a:ext>
                </a:extLst>
              </a:tr>
            </a:tbl>
          </a:graphicData>
        </a:graphic>
      </p:graphicFrame>
      <p:pic>
        <p:nvPicPr>
          <p:cNvPr id="2060" name="Picture 12" descr="Image result for hexagonal based prism">
            <a:extLst>
              <a:ext uri="{FF2B5EF4-FFF2-40B4-BE49-F238E27FC236}">
                <a16:creationId xmlns:a16="http://schemas.microsoft.com/office/drawing/2014/main" id="{1AEB9F65-F576-4552-909E-8C980E264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59" y="2034486"/>
            <a:ext cx="1111114" cy="101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net of pyramid">
            <a:extLst>
              <a:ext uri="{FF2B5EF4-FFF2-40B4-BE49-F238E27FC236}">
                <a16:creationId xmlns:a16="http://schemas.microsoft.com/office/drawing/2014/main" id="{D018A26B-E5AA-40E1-8F2F-553C09C1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16" y="5556057"/>
            <a:ext cx="1215416" cy="111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39EF3DF-AC17-46AE-904B-39230D58B267}"/>
              </a:ext>
            </a:extLst>
          </p:cNvPr>
          <p:cNvSpPr txBox="1"/>
          <p:nvPr/>
        </p:nvSpPr>
        <p:spPr>
          <a:xfrm>
            <a:off x="399094" y="5732180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</a:p>
        </p:txBody>
      </p:sp>
      <p:pic>
        <p:nvPicPr>
          <p:cNvPr id="2064" name="Picture 16" descr="Image result for icosahedron">
            <a:extLst>
              <a:ext uri="{FF2B5EF4-FFF2-40B4-BE49-F238E27FC236}">
                <a16:creationId xmlns:a16="http://schemas.microsoft.com/office/drawing/2014/main" id="{375C4ABD-3A5B-4830-B16F-16259C147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532" y="3253858"/>
            <a:ext cx="838200" cy="9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BDA7DCB-3D29-49A0-BE5D-724A1BD4DB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77610" y="889942"/>
            <a:ext cx="954843" cy="1016445"/>
          </a:xfrm>
          <a:prstGeom prst="rect">
            <a:avLst/>
          </a:prstGeom>
        </p:spPr>
      </p:pic>
      <p:pic>
        <p:nvPicPr>
          <p:cNvPr id="2068" name="Picture 20" descr="Image result for cuboid net">
            <a:extLst>
              <a:ext uri="{FF2B5EF4-FFF2-40B4-BE49-F238E27FC236}">
                <a16:creationId xmlns:a16="http://schemas.microsoft.com/office/drawing/2014/main" id="{7B763EB2-5615-4B63-B230-FBC4D0F2A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17" y="4411513"/>
            <a:ext cx="1239715" cy="101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9FEC2EF-6ED0-4B3D-BC4B-6EBC530F6829}"/>
              </a:ext>
            </a:extLst>
          </p:cNvPr>
          <p:cNvSpPr txBox="1"/>
          <p:nvPr/>
        </p:nvSpPr>
        <p:spPr>
          <a:xfrm>
            <a:off x="386944" y="4428721"/>
            <a:ext cx="5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</a:p>
        </p:txBody>
      </p:sp>
    </p:spTree>
    <p:extLst>
      <p:ext uri="{BB962C8B-B14F-4D97-AF65-F5344CB8AC3E}">
        <p14:creationId xmlns:p14="http://schemas.microsoft.com/office/powerpoint/2010/main" val="37226362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3627</TotalTime>
  <Words>85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Microsoft YaHei</vt:lpstr>
      <vt:lpstr>Arial</vt:lpstr>
      <vt:lpstr>Calibri</vt:lpstr>
      <vt:lpstr>Calibri Light</vt:lpstr>
      <vt:lpstr>Comic Sans MS</vt:lpstr>
      <vt:lpstr>Times New Roman</vt:lpstr>
      <vt:lpstr>Wingdings</vt:lpstr>
      <vt:lpstr>Custom Design</vt:lpstr>
      <vt:lpstr>1_Custom Design</vt:lpstr>
      <vt:lpstr>3_Office Theme</vt:lpstr>
      <vt:lpstr>4_Office Theme</vt:lpstr>
      <vt:lpstr>Shape properties:  What is a prism?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Craig Barton</cp:lastModifiedBy>
  <cp:revision>374</cp:revision>
  <dcterms:created xsi:type="dcterms:W3CDTF">2017-04-12T13:22:43Z</dcterms:created>
  <dcterms:modified xsi:type="dcterms:W3CDTF">2018-08-03T09:43:00Z</dcterms:modified>
</cp:coreProperties>
</file>