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3" r:id="rId4"/>
    <p:sldId id="30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90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Solving Linear equations: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Basic two-step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D107483D-2B39-446C-A107-041C9DD9869B}"/>
                  </a:ext>
                </a:extLst>
              </p:cNvPr>
              <p:cNvSpPr/>
              <p:nvPr/>
            </p:nvSpPr>
            <p:spPr>
              <a:xfrm>
                <a:off x="2286000" y="4091754"/>
                <a:ext cx="4572000" cy="193899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100+4</m:t>
                      </m:r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=220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  <a:p>
                <a:pPr marL="514350" indent="-514350" algn="ctr">
                  <a:buFont typeface="+mj-lt"/>
                  <a:buAutoNum type="arabicPeriod"/>
                </a:pPr>
                <a:endParaRPr lang="en-GB" sz="2400" dirty="0">
                  <a:solidFill>
                    <a:schemeClr val="bg1"/>
                  </a:solidFill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+100=11</m:t>
                    </m:r>
                  </m:oMath>
                </a14:m>
                <a:r>
                  <a:rPr lang="en-GB" sz="2400" dirty="0">
                    <a:solidFill>
                      <a:schemeClr val="bg1"/>
                    </a:solidFill>
                  </a:rPr>
                  <a:t>0</a:t>
                </a:r>
              </a:p>
              <a:p>
                <a:pPr marL="514350" indent="-514350" algn="ctr">
                  <a:buFont typeface="+mj-lt"/>
                  <a:buAutoNum type="arabicPeriod"/>
                </a:pPr>
                <a:endParaRPr lang="en-GB" sz="2400" dirty="0">
                  <a:solidFill>
                    <a:schemeClr val="bg1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+100=110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D107483D-2B39-446C-A107-041C9DD986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4091754"/>
                <a:ext cx="4572000" cy="193899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@j0shmartn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20186" y="675475"/>
                <a:ext cx="266893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+10=22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186" y="675475"/>
                <a:ext cx="2668936" cy="5847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5378366" y="669633"/>
                <a:ext cx="266893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+10=2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8366" y="669633"/>
                <a:ext cx="2668936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@j0shmartn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363213" y="613030"/>
                <a:ext cx="8780787" cy="4949770"/>
              </a:xfrm>
              <a:prstGeom prst="rect">
                <a:avLst/>
              </a:prstGeom>
            </p:spPr>
            <p:txBody>
              <a:bodyPr vert="horz" lIns="91440" tIns="45720" rIns="91440" bIns="45720" numCol="2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514350" indent="-514350" algn="l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+5=11</m:t>
                    </m:r>
                  </m:oMath>
                </a14:m>
                <a:endParaRPr lang="en-GB" dirty="0"/>
              </a:p>
              <a:p>
                <a:pPr marL="514350" indent="-514350" algn="l">
                  <a:buFont typeface="+mj-lt"/>
                  <a:buAutoNum type="arabicPeriod"/>
                </a:pPr>
                <a:endParaRPr lang="en-GB" dirty="0"/>
              </a:p>
              <a:p>
                <a:pPr marL="514350" indent="-514350" algn="l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+7=13</m:t>
                    </m:r>
                  </m:oMath>
                </a14:m>
                <a:endParaRPr lang="en-GB" dirty="0"/>
              </a:p>
              <a:p>
                <a:pPr marL="514350" indent="-514350" algn="l">
                  <a:buFont typeface="+mj-lt"/>
                  <a:buAutoNum type="arabicPeriod"/>
                </a:pPr>
                <a:endParaRPr lang="en-GB" dirty="0"/>
              </a:p>
              <a:p>
                <a:pPr marL="514350" indent="-514350" algn="l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+10=16</m:t>
                    </m:r>
                  </m:oMath>
                </a14:m>
                <a:endParaRPr lang="en-GB" dirty="0"/>
              </a:p>
              <a:p>
                <a:pPr marL="514350" indent="-514350" algn="l">
                  <a:buFont typeface="+mj-lt"/>
                  <a:buAutoNum type="arabicPeriod"/>
                </a:pPr>
                <a:endParaRPr lang="en-GB" dirty="0"/>
              </a:p>
              <a:p>
                <a:pPr marL="514350" indent="-514350" algn="l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+10=19</m:t>
                    </m:r>
                  </m:oMath>
                </a14:m>
                <a:endParaRPr lang="en-GB" dirty="0"/>
              </a:p>
              <a:p>
                <a:pPr marL="514350" indent="-514350" algn="l">
                  <a:buFont typeface="+mj-lt"/>
                  <a:buAutoNum type="arabicPeriod"/>
                </a:pPr>
                <a:endParaRPr lang="en-GB" dirty="0"/>
              </a:p>
              <a:p>
                <a:pPr marL="514350" indent="-514350" algn="l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+10=22</m:t>
                    </m:r>
                  </m:oMath>
                </a14:m>
                <a:endParaRPr lang="en-GB" dirty="0"/>
              </a:p>
              <a:p>
                <a:pPr marL="514350" indent="-514350" algn="l">
                  <a:buFont typeface="+mj-lt"/>
                  <a:buAutoNum type="arabicPeriod"/>
                </a:pPr>
                <a:endParaRPr lang="en-GB" dirty="0"/>
              </a:p>
              <a:p>
                <a:pPr marL="514350" indent="-514350" algn="l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10+4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=22</m:t>
                    </m:r>
                  </m:oMath>
                </a14:m>
                <a:endParaRPr lang="en-GB" dirty="0"/>
              </a:p>
              <a:p>
                <a:pPr marL="514350" indent="-514350" algn="l">
                  <a:buFont typeface="+mj-lt"/>
                  <a:buAutoNum type="arabicPeriod"/>
                </a:pPr>
                <a:endParaRPr lang="en-GB" dirty="0"/>
              </a:p>
              <a:p>
                <a:pPr marL="514350" indent="-514350" algn="l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100+4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=220</m:t>
                    </m:r>
                  </m:oMath>
                </a14:m>
                <a:endParaRPr lang="en-GB" dirty="0"/>
              </a:p>
              <a:p>
                <a:pPr marL="514350" indent="-514350" algn="l">
                  <a:buFont typeface="+mj-lt"/>
                  <a:buAutoNum type="arabicPeriod"/>
                </a:pPr>
                <a:endParaRPr lang="en-GB" dirty="0"/>
              </a:p>
              <a:p>
                <a:pPr marL="514350" indent="-514350" algn="l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+100=11</m:t>
                    </m:r>
                  </m:oMath>
                </a14:m>
                <a:r>
                  <a:rPr lang="en-GB" dirty="0"/>
                  <a:t>0</a:t>
                </a:r>
              </a:p>
              <a:p>
                <a:pPr marL="514350" indent="-514350" algn="l">
                  <a:buFont typeface="+mj-lt"/>
                  <a:buAutoNum type="arabicPeriod"/>
                </a:pPr>
                <a:endParaRPr lang="en-GB" dirty="0"/>
              </a:p>
              <a:p>
                <a:pPr marL="514350" indent="-514350" algn="l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+100=110</m:t>
                    </m:r>
                  </m:oMath>
                </a14:m>
                <a:endParaRPr lang="en-GB" dirty="0"/>
              </a:p>
              <a:p>
                <a:pPr marL="514350" indent="-514350" algn="l">
                  <a:buFont typeface="+mj-lt"/>
                  <a:buAutoNum type="arabicPeriod"/>
                </a:pPr>
                <a:endParaRPr lang="en-GB" dirty="0"/>
              </a:p>
              <a:p>
                <a:pPr marL="514350" indent="-514350" algn="l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20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+100=110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213" y="613030"/>
                <a:ext cx="8780787" cy="4949770"/>
              </a:xfrm>
              <a:prstGeom prst="rect">
                <a:avLst/>
              </a:prstGeom>
              <a:blipFill rotWithShape="0">
                <a:blip r:embed="rId2"/>
                <a:stretch>
                  <a:fillRect l="-1042" t="-18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BC64A188-BE1B-4B1C-AB4F-CE0477C00021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@j0shmartn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ontent Placeholder 2"/>
              <p:cNvSpPr txBox="1">
                <a:spLocks/>
              </p:cNvSpPr>
              <p:nvPr/>
            </p:nvSpPr>
            <p:spPr>
              <a:xfrm>
                <a:off x="0" y="898679"/>
                <a:ext cx="9601200" cy="4949770"/>
              </a:xfrm>
              <a:prstGeom prst="rect">
                <a:avLst/>
              </a:prstGeom>
            </p:spPr>
            <p:txBody>
              <a:bodyPr vert="horz" lIns="91440" tIns="45720" rIns="91440" bIns="45720" numCol="2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514350" indent="-514350" algn="l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+5=11</m:t>
                    </m:r>
                  </m:oMath>
                </a14:m>
                <a:endParaRPr lang="en-GB" dirty="0"/>
              </a:p>
              <a:p>
                <a:pPr marL="514350" indent="-514350" algn="l">
                  <a:buFont typeface="+mj-lt"/>
                  <a:buAutoNum type="arabicPeriod"/>
                </a:pPr>
                <a:endParaRPr lang="en-GB" dirty="0"/>
              </a:p>
              <a:p>
                <a:pPr marL="514350" indent="-514350" algn="l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+7=13</m:t>
                    </m:r>
                  </m:oMath>
                </a14:m>
                <a:endParaRPr lang="en-GB" dirty="0"/>
              </a:p>
              <a:p>
                <a:pPr marL="514350" indent="-514350" algn="l">
                  <a:buFont typeface="+mj-lt"/>
                  <a:buAutoNum type="arabicPeriod"/>
                </a:pPr>
                <a:endParaRPr lang="en-GB" dirty="0"/>
              </a:p>
              <a:p>
                <a:pPr marL="514350" indent="-514350" algn="l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+10=16</m:t>
                    </m:r>
                  </m:oMath>
                </a14:m>
                <a:endParaRPr lang="en-GB" dirty="0"/>
              </a:p>
              <a:p>
                <a:pPr marL="514350" indent="-514350" algn="l">
                  <a:buFont typeface="+mj-lt"/>
                  <a:buAutoNum type="arabicPeriod"/>
                </a:pPr>
                <a:endParaRPr lang="en-GB" dirty="0"/>
              </a:p>
              <a:p>
                <a:pPr marL="514350" indent="-514350" algn="l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+10=19</m:t>
                    </m:r>
                  </m:oMath>
                </a14:m>
                <a:endParaRPr lang="en-GB" dirty="0"/>
              </a:p>
              <a:p>
                <a:pPr marL="514350" indent="-514350" algn="l">
                  <a:buFont typeface="+mj-lt"/>
                  <a:buAutoNum type="arabicPeriod"/>
                </a:pPr>
                <a:endParaRPr lang="en-GB" dirty="0"/>
              </a:p>
              <a:p>
                <a:pPr marL="514350" indent="-514350" algn="l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+10=22</m:t>
                    </m:r>
                  </m:oMath>
                </a14:m>
                <a:endParaRPr lang="en-GB" dirty="0"/>
              </a:p>
              <a:p>
                <a:pPr marL="514350" indent="-514350" algn="l">
                  <a:buFont typeface="+mj-lt"/>
                  <a:buAutoNum type="arabicPeriod"/>
                </a:pPr>
                <a:endParaRPr lang="en-GB" dirty="0"/>
              </a:p>
              <a:p>
                <a:pPr marL="514350" indent="-514350" algn="l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10+4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=22</m:t>
                    </m:r>
                  </m:oMath>
                </a14:m>
                <a:endParaRPr lang="en-GB" dirty="0"/>
              </a:p>
              <a:p>
                <a:pPr marL="514350" indent="-514350" algn="l">
                  <a:buFont typeface="+mj-lt"/>
                  <a:buAutoNum type="arabicPeriod"/>
                </a:pPr>
                <a:endParaRPr lang="en-GB" dirty="0"/>
              </a:p>
              <a:p>
                <a:pPr marL="514350" indent="-514350" algn="l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100+4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=220</m:t>
                    </m:r>
                  </m:oMath>
                </a14:m>
                <a:endParaRPr lang="en-GB" dirty="0"/>
              </a:p>
              <a:p>
                <a:pPr marL="514350" indent="-514350" algn="l">
                  <a:buFont typeface="+mj-lt"/>
                  <a:buAutoNum type="arabicPeriod"/>
                </a:pPr>
                <a:endParaRPr lang="en-GB" dirty="0"/>
              </a:p>
              <a:p>
                <a:pPr marL="514350" indent="-514350" algn="l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+100=11</m:t>
                    </m:r>
                  </m:oMath>
                </a14:m>
                <a:r>
                  <a:rPr lang="en-GB" dirty="0"/>
                  <a:t>0</a:t>
                </a:r>
              </a:p>
              <a:p>
                <a:pPr marL="514350" indent="-514350" algn="l">
                  <a:buFont typeface="+mj-lt"/>
                  <a:buAutoNum type="arabicPeriod"/>
                </a:pPr>
                <a:endParaRPr lang="en-GB" dirty="0"/>
              </a:p>
              <a:p>
                <a:pPr marL="514350" indent="-514350" algn="l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+100=110</m:t>
                    </m:r>
                  </m:oMath>
                </a14:m>
                <a:endParaRPr lang="en-GB" dirty="0"/>
              </a:p>
              <a:p>
                <a:pPr marL="514350" indent="-514350" algn="l">
                  <a:buFont typeface="+mj-lt"/>
                  <a:buAutoNum type="arabicPeriod"/>
                </a:pPr>
                <a:endParaRPr lang="en-GB" dirty="0"/>
              </a:p>
              <a:p>
                <a:pPr marL="514350" indent="-514350" algn="l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20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+100=110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898679"/>
                <a:ext cx="9601200" cy="4949770"/>
              </a:xfrm>
              <a:prstGeom prst="rect">
                <a:avLst/>
              </a:prstGeom>
              <a:blipFill rotWithShape="0">
                <a:blip r:embed="rId2"/>
                <a:stretch>
                  <a:fillRect l="-952" t="-17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479330" y="1179822"/>
                <a:ext cx="189186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9330" y="1179822"/>
                <a:ext cx="1891862" cy="5847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479330" y="2147782"/>
                <a:ext cx="189186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9330" y="2147782"/>
                <a:ext cx="1891862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479330" y="3110867"/>
                <a:ext cx="189186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9330" y="3110867"/>
                <a:ext cx="1891862" cy="58477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479330" y="4073952"/>
                <a:ext cx="189186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9330" y="4073952"/>
                <a:ext cx="1891862" cy="58477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479330" y="4848012"/>
                <a:ext cx="189186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9330" y="4848012"/>
                <a:ext cx="1891862" cy="58477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7047791" y="4926861"/>
                <a:ext cx="189186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=0.5</m:t>
                      </m:r>
                    </m:oMath>
                  </m:oMathPara>
                </a14:m>
                <a:endParaRPr lang="en-GB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7791" y="4926861"/>
                <a:ext cx="1891862" cy="58477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7047791" y="1063304"/>
                <a:ext cx="189186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7791" y="1063304"/>
                <a:ext cx="1891862" cy="58477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7047791" y="2081779"/>
                <a:ext cx="189186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=30</m:t>
                      </m:r>
                    </m:oMath>
                  </m:oMathPara>
                </a14:m>
                <a:endParaRPr lang="en-GB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7791" y="2081779"/>
                <a:ext cx="1891862" cy="5847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7047791" y="3100254"/>
                <a:ext cx="189186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=2.5</m:t>
                      </m:r>
                    </m:oMath>
                  </m:oMathPara>
                </a14:m>
                <a:endParaRPr lang="en-GB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7791" y="3100254"/>
                <a:ext cx="1891862" cy="58477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7047791" y="3951335"/>
                <a:ext cx="189186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7791" y="3951335"/>
                <a:ext cx="1891862" cy="584775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8575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1602</TotalTime>
  <Words>153</Words>
  <Application>Microsoft Office PowerPoint</Application>
  <PresentationFormat>On-screen Show (4:3)</PresentationFormat>
  <Paragraphs>68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Solving Linear equations:  Basic two-step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79</cp:revision>
  <dcterms:created xsi:type="dcterms:W3CDTF">2018-01-26T08:52:52Z</dcterms:created>
  <dcterms:modified xsi:type="dcterms:W3CDTF">2018-09-19T07:28:25Z</dcterms:modified>
</cp:coreProperties>
</file>