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3" r:id="rId4"/>
    <p:sldId id="30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95" d="100"/>
          <a:sy n="95" d="100"/>
        </p:scale>
        <p:origin x="1096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21/09/2018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6.png"/><Relationship Id="rId18" Type="http://schemas.openxmlformats.org/officeDocument/2006/relationships/image" Target="../media/image31.png"/><Relationship Id="rId3" Type="http://schemas.openxmlformats.org/officeDocument/2006/relationships/image" Target="../media/image11.png"/><Relationship Id="rId21" Type="http://schemas.openxmlformats.org/officeDocument/2006/relationships/image" Target="../media/image34.png"/><Relationship Id="rId7" Type="http://schemas.openxmlformats.org/officeDocument/2006/relationships/image" Target="../media/image15.png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25" Type="http://schemas.openxmlformats.org/officeDocument/2006/relationships/image" Target="../media/image38.png"/><Relationship Id="rId2" Type="http://schemas.openxmlformats.org/officeDocument/2006/relationships/image" Target="../media/image10.png"/><Relationship Id="rId16" Type="http://schemas.openxmlformats.org/officeDocument/2006/relationships/image" Target="../media/image29.png"/><Relationship Id="rId20" Type="http://schemas.openxmlformats.org/officeDocument/2006/relationships/image" Target="../media/image3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24.png"/><Relationship Id="rId24" Type="http://schemas.openxmlformats.org/officeDocument/2006/relationships/image" Target="../media/image37.png"/><Relationship Id="rId5" Type="http://schemas.openxmlformats.org/officeDocument/2006/relationships/image" Target="../media/image13.png"/><Relationship Id="rId15" Type="http://schemas.openxmlformats.org/officeDocument/2006/relationships/image" Target="../media/image28.png"/><Relationship Id="rId23" Type="http://schemas.openxmlformats.org/officeDocument/2006/relationships/image" Target="../media/image36.png"/><Relationship Id="rId10" Type="http://schemas.openxmlformats.org/officeDocument/2006/relationships/image" Target="../media/image23.png"/><Relationship Id="rId19" Type="http://schemas.openxmlformats.org/officeDocument/2006/relationships/image" Target="../media/image32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7.png"/><Relationship Id="rId22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Solving Linear Equations: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Brackets on One Side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3716989" y="4058001"/>
                <a:ext cx="194309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−8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=36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6989" y="4058001"/>
                <a:ext cx="1943096" cy="369332"/>
              </a:xfrm>
              <a:prstGeom prst="rect">
                <a:avLst/>
              </a:prstGeom>
              <a:blipFill>
                <a:blip r:embed="rId3"/>
                <a:stretch>
                  <a:fillRect l="-3459" r="-3459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/>
              <p:nvPr/>
            </p:nvSpPr>
            <p:spPr>
              <a:xfrm>
                <a:off x="3716989" y="4659115"/>
                <a:ext cx="194309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+8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=36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6989" y="4659115"/>
                <a:ext cx="1943096" cy="369332"/>
              </a:xfrm>
              <a:prstGeom prst="rect">
                <a:avLst/>
              </a:prstGeom>
              <a:blipFill>
                <a:blip r:embed="rId4"/>
                <a:stretch>
                  <a:fillRect l="-3459" r="-3459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/>
              <p:nvPr/>
            </p:nvSpPr>
            <p:spPr>
              <a:xfrm>
                <a:off x="3716989" y="5268650"/>
                <a:ext cx="194309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+8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=40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6989" y="5268650"/>
                <a:ext cx="1943096" cy="369332"/>
              </a:xfrm>
              <a:prstGeom prst="rect">
                <a:avLst/>
              </a:prstGeom>
              <a:blipFill>
                <a:blip r:embed="rId5"/>
                <a:stretch>
                  <a:fillRect l="-3459" r="-3459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/>
              <p:nvPr/>
            </p:nvSpPr>
            <p:spPr>
              <a:xfrm>
                <a:off x="459995" y="783136"/>
                <a:ext cx="246977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+10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=36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995" y="783136"/>
                <a:ext cx="2469779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A50C2C8-3272-4C53-BF9A-F3483965E503}"/>
                  </a:ext>
                </a:extLst>
              </p:cNvPr>
              <p:cNvSpPr txBox="1"/>
              <p:nvPr/>
            </p:nvSpPr>
            <p:spPr>
              <a:xfrm>
                <a:off x="5141228" y="783136"/>
                <a:ext cx="227100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+9</m:t>
                          </m:r>
                        </m:e>
                      </m:d>
                      <m:r>
                        <a:rPr lang="en-GB" sz="2800" i="1">
                          <a:latin typeface="Cambria Math" panose="02040503050406030204" pitchFamily="18" charset="0"/>
                        </a:rPr>
                        <m:t>=36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A50C2C8-3272-4C53-BF9A-F3483965E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228" y="783136"/>
                <a:ext cx="2271006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coopermaths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38" y="293210"/>
                <a:ext cx="227100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3</m:t>
                      </m:r>
                      <m:d>
                        <m:d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+8</m:t>
                          </m:r>
                        </m:e>
                      </m:d>
                      <m:r>
                        <a:rPr lang="en-GB" sz="2800" i="1">
                          <a:latin typeface="Cambria Math" panose="02040503050406030204" pitchFamily="18" charset="0"/>
                        </a:rPr>
                        <m:t>=36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38" y="293210"/>
                <a:ext cx="2271006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7C0B66-EC05-4ED6-B9F9-318424837AAD}"/>
                  </a:ext>
                </a:extLst>
              </p:cNvPr>
              <p:cNvSpPr txBox="1"/>
              <p:nvPr/>
            </p:nvSpPr>
            <p:spPr>
              <a:xfrm>
                <a:off x="459134" y="1399430"/>
                <a:ext cx="227100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4</m:t>
                      </m:r>
                      <m:d>
                        <m:d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+8</m:t>
                          </m:r>
                        </m:e>
                      </m:d>
                      <m:r>
                        <a:rPr lang="en-GB" sz="2800" i="1">
                          <a:latin typeface="Cambria Math" panose="02040503050406030204" pitchFamily="18" charset="0"/>
                        </a:rPr>
                        <m:t>=36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7C0B66-EC05-4ED6-B9F9-318424837A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34" y="1399430"/>
                <a:ext cx="2271006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6BEE7F5-577F-4E16-B92F-CFFAC6CDF1DC}"/>
                  </a:ext>
                </a:extLst>
              </p:cNvPr>
              <p:cNvSpPr txBox="1"/>
              <p:nvPr/>
            </p:nvSpPr>
            <p:spPr>
              <a:xfrm>
                <a:off x="459134" y="2505650"/>
                <a:ext cx="227100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4</m:t>
                      </m:r>
                      <m:d>
                        <m:d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+8</m:t>
                          </m:r>
                        </m:e>
                      </m:d>
                      <m:r>
                        <a:rPr lang="en-GB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40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6BEE7F5-577F-4E16-B92F-CFFAC6CDF1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34" y="2505650"/>
                <a:ext cx="2271006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A0DDC41-CB8E-49EE-A2E1-4CF903B505A4}"/>
                  </a:ext>
                </a:extLst>
              </p:cNvPr>
              <p:cNvSpPr txBox="1"/>
              <p:nvPr/>
            </p:nvSpPr>
            <p:spPr>
              <a:xfrm>
                <a:off x="459134" y="3611870"/>
                <a:ext cx="253870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4</m:t>
                      </m:r>
                      <m:d>
                        <m:d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+8</m:t>
                          </m:r>
                        </m:e>
                      </m:d>
                      <m:r>
                        <a:rPr lang="en-GB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−40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A0DDC41-CB8E-49EE-A2E1-4CF903B505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34" y="3611870"/>
                <a:ext cx="2538708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70A178-9449-4097-8EEB-6C783D10632C}"/>
                  </a:ext>
                </a:extLst>
              </p:cNvPr>
              <p:cNvSpPr txBox="1"/>
              <p:nvPr/>
            </p:nvSpPr>
            <p:spPr>
              <a:xfrm>
                <a:off x="459133" y="4718090"/>
                <a:ext cx="253870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4</m:t>
                      </m:r>
                      <m:d>
                        <m:d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−8</m:t>
                          </m:r>
                        </m:e>
                      </m:d>
                      <m:r>
                        <a:rPr lang="en-GB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−40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70A178-9449-4097-8EEB-6C783D1063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33" y="4718090"/>
                <a:ext cx="2538708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32ED3A5-45AD-4AF4-8E36-A7A69BD4E57D}"/>
                  </a:ext>
                </a:extLst>
              </p:cNvPr>
              <p:cNvSpPr txBox="1"/>
              <p:nvPr/>
            </p:nvSpPr>
            <p:spPr>
              <a:xfrm>
                <a:off x="459133" y="5824310"/>
                <a:ext cx="205742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4</m:t>
                    </m:r>
                    <m:d>
                      <m:d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−8</m:t>
                        </m:r>
                      </m:e>
                    </m:d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40</a:t>
                </a: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32ED3A5-45AD-4AF4-8E36-A7A69BD4E5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33" y="5824310"/>
                <a:ext cx="2057423" cy="430887"/>
              </a:xfrm>
              <a:prstGeom prst="rect">
                <a:avLst/>
              </a:prstGeom>
              <a:blipFill>
                <a:blip r:embed="rId7"/>
                <a:stretch>
                  <a:fillRect t="-23944" r="-9172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761334" y="5824309"/>
                <a:ext cx="273748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35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5</m:t>
                      </m:r>
                      <m:d>
                        <m:d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1334" y="5824309"/>
                <a:ext cx="2737481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 </a:t>
            </a:r>
            <a:r>
              <a:rPr lang="en-GB" dirty="0" err="1">
                <a:solidFill>
                  <a:schemeClr val="bg1"/>
                </a:solidFill>
              </a:rPr>
              <a:t>coopermaths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761334" y="293210"/>
                <a:ext cx="227100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>
                          <a:latin typeface="Cambria Math" panose="02040503050406030204" pitchFamily="18" charset="0"/>
                        </a:rPr>
                        <m:t>5</m:t>
                      </m:r>
                      <m:d>
                        <m:d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−8</m:t>
                          </m:r>
                        </m:e>
                      </m:d>
                      <m:r>
                        <a:rPr lang="en-GB" sz="2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40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1334" y="293210"/>
                <a:ext cx="2271006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777376" y="1381290"/>
                <a:ext cx="227100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=5</m:t>
                      </m:r>
                      <m:d>
                        <m:d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−8</m:t>
                          </m:r>
                        </m:e>
                      </m: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7376" y="1381290"/>
                <a:ext cx="2271006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761334" y="2511845"/>
                <a:ext cx="246977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40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=5</m:t>
                      </m:r>
                      <m:d>
                        <m:d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−8</m:t>
                          </m:r>
                        </m:e>
                      </m: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1334" y="2511845"/>
                <a:ext cx="2469779" cy="43088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761334" y="3599925"/>
                <a:ext cx="246977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=5</m:t>
                      </m:r>
                      <m:d>
                        <m:d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−8</m:t>
                          </m:r>
                        </m:e>
                      </m: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1334" y="3599925"/>
                <a:ext cx="2469779" cy="43088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761334" y="4718089"/>
                <a:ext cx="246977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35</m:t>
                      </m:r>
                      <m:r>
                        <a:rPr lang="en-GB" sz="2800" i="1">
                          <a:latin typeface="Cambria Math" panose="02040503050406030204" pitchFamily="18" charset="0"/>
                        </a:rPr>
                        <m:t>=5</m:t>
                      </m:r>
                      <m:d>
                        <m:d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800" i="1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1334" y="4718089"/>
                <a:ext cx="2469779" cy="43088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38" y="293210"/>
                <a:ext cx="227100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+8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=36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38" y="293210"/>
                <a:ext cx="2271006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7C0B66-EC05-4ED6-B9F9-318424837AAD}"/>
                  </a:ext>
                </a:extLst>
              </p:cNvPr>
              <p:cNvSpPr txBox="1"/>
              <p:nvPr/>
            </p:nvSpPr>
            <p:spPr>
              <a:xfrm>
                <a:off x="459134" y="1399430"/>
                <a:ext cx="227100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+8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=36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7C0B66-EC05-4ED6-B9F9-318424837A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34" y="1399430"/>
                <a:ext cx="2271006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6BEE7F5-577F-4E16-B92F-CFFAC6CDF1DC}"/>
                  </a:ext>
                </a:extLst>
              </p:cNvPr>
              <p:cNvSpPr txBox="1"/>
              <p:nvPr/>
            </p:nvSpPr>
            <p:spPr>
              <a:xfrm>
                <a:off x="459134" y="2505650"/>
                <a:ext cx="227100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+8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6BEE7F5-577F-4E16-B92F-CFFAC6CDF1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34" y="2505650"/>
                <a:ext cx="2271006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A0DDC41-CB8E-49EE-A2E1-4CF903B505A4}"/>
                  </a:ext>
                </a:extLst>
              </p:cNvPr>
              <p:cNvSpPr txBox="1"/>
              <p:nvPr/>
            </p:nvSpPr>
            <p:spPr>
              <a:xfrm>
                <a:off x="459134" y="3611870"/>
                <a:ext cx="253870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+8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A0DDC41-CB8E-49EE-A2E1-4CF903B505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34" y="3611870"/>
                <a:ext cx="2538708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70A178-9449-4097-8EEB-6C783D10632C}"/>
                  </a:ext>
                </a:extLst>
              </p:cNvPr>
              <p:cNvSpPr txBox="1"/>
              <p:nvPr/>
            </p:nvSpPr>
            <p:spPr>
              <a:xfrm>
                <a:off x="459133" y="4718090"/>
                <a:ext cx="253870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−8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70A178-9449-4097-8EEB-6C783D1063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33" y="4718090"/>
                <a:ext cx="2538708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32ED3A5-45AD-4AF4-8E36-A7A69BD4E57D}"/>
                  </a:ext>
                </a:extLst>
              </p:cNvPr>
              <p:cNvSpPr txBox="1"/>
              <p:nvPr/>
            </p:nvSpPr>
            <p:spPr>
              <a:xfrm>
                <a:off x="459133" y="5824310"/>
                <a:ext cx="205742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</m:t>
                    </m:r>
                    <m:d>
                      <m:dPr>
                        <m:ctrlP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28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  <m:r>
                          <a:rPr kumimoji="0" lang="en-GB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−8</m:t>
                        </m:r>
                      </m:e>
                    </m:d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40</a:t>
                </a: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32ED3A5-45AD-4AF4-8E36-A7A69BD4E5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33" y="5824310"/>
                <a:ext cx="2057423" cy="430887"/>
              </a:xfrm>
              <a:prstGeom prst="rect">
                <a:avLst/>
              </a:prstGeom>
              <a:blipFill>
                <a:blip r:embed="rId7"/>
                <a:stretch>
                  <a:fillRect t="-23944" r="-9172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627482" y="5836253"/>
                <a:ext cx="273748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35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7482" y="5836253"/>
                <a:ext cx="2737481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 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coopermaths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761334" y="293210"/>
                <a:ext cx="227100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−8</m:t>
                          </m:r>
                        </m:e>
                      </m:d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1334" y="293210"/>
                <a:ext cx="2271006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761333" y="1307276"/>
                <a:ext cx="227100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40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=5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−8</m:t>
                          </m:r>
                        </m:e>
                      </m:d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1333" y="1307276"/>
                <a:ext cx="2271006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661947" y="2510024"/>
                <a:ext cx="246977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40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=5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−8</m:t>
                          </m:r>
                        </m:e>
                      </m:d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1947" y="2510024"/>
                <a:ext cx="2469779" cy="43088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661947" y="3599925"/>
                <a:ext cx="246977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35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=5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−8</m:t>
                          </m:r>
                        </m:e>
                      </m:d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1947" y="3599925"/>
                <a:ext cx="2469779" cy="43088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661947" y="4718089"/>
                <a:ext cx="246977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35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=5</m:t>
                      </m:r>
                      <m:d>
                        <m:dPr>
                          <m:ctrlP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𝑥</m:t>
                          </m:r>
                          <m:r>
                            <a:rPr kumimoji="0" lang="en-GB" sz="2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1947" y="4718089"/>
                <a:ext cx="2469779" cy="43088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83B4F57C-E7BC-4C9E-A09D-5ED42F5EED6A}"/>
                  </a:ext>
                </a:extLst>
              </p:cNvPr>
              <p:cNvSpPr/>
              <p:nvPr/>
            </p:nvSpPr>
            <p:spPr>
              <a:xfrm>
                <a:off x="7298759" y="205071"/>
                <a:ext cx="133286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=16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83B4F57C-E7BC-4C9E-A09D-5ED42F5EED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8759" y="205071"/>
                <a:ext cx="1332865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83B4F57C-E7BC-4C9E-A09D-5ED42F5EED6A}"/>
                  </a:ext>
                </a:extLst>
              </p:cNvPr>
              <p:cNvSpPr/>
              <p:nvPr/>
            </p:nvSpPr>
            <p:spPr>
              <a:xfrm>
                <a:off x="2815247" y="229235"/>
                <a:ext cx="113409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=4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83B4F57C-E7BC-4C9E-A09D-5ED42F5EED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5247" y="229235"/>
                <a:ext cx="1134093" cy="5232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83B4F57C-E7BC-4C9E-A09D-5ED42F5EED6A}"/>
                  </a:ext>
                </a:extLst>
              </p:cNvPr>
              <p:cNvSpPr/>
              <p:nvPr/>
            </p:nvSpPr>
            <p:spPr>
              <a:xfrm>
                <a:off x="7364963" y="2321068"/>
                <a:ext cx="113409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=8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83B4F57C-E7BC-4C9E-A09D-5ED42F5EED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4963" y="2321068"/>
                <a:ext cx="1134093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83B4F57C-E7BC-4C9E-A09D-5ED42F5EED6A}"/>
                  </a:ext>
                </a:extLst>
              </p:cNvPr>
              <p:cNvSpPr/>
              <p:nvPr/>
            </p:nvSpPr>
            <p:spPr>
              <a:xfrm>
                <a:off x="7298760" y="1194016"/>
                <a:ext cx="133286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=16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83B4F57C-E7BC-4C9E-A09D-5ED42F5EED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8760" y="1194016"/>
                <a:ext cx="1332865" cy="5232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83B4F57C-E7BC-4C9E-A09D-5ED42F5EED6A}"/>
                  </a:ext>
                </a:extLst>
              </p:cNvPr>
              <p:cNvSpPr/>
              <p:nvPr/>
            </p:nvSpPr>
            <p:spPr>
              <a:xfrm>
                <a:off x="3085180" y="3519537"/>
                <a:ext cx="160056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=−18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83B4F57C-E7BC-4C9E-A09D-5ED42F5EED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5180" y="3519537"/>
                <a:ext cx="1600566" cy="5232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83B4F57C-E7BC-4C9E-A09D-5ED42F5EED6A}"/>
                  </a:ext>
                </a:extLst>
              </p:cNvPr>
              <p:cNvSpPr/>
              <p:nvPr/>
            </p:nvSpPr>
            <p:spPr>
              <a:xfrm>
                <a:off x="2842292" y="1335436"/>
                <a:ext cx="113409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83B4F57C-E7BC-4C9E-A09D-5ED42F5EED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2292" y="1335436"/>
                <a:ext cx="1134093" cy="5232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83B4F57C-E7BC-4C9E-A09D-5ED42F5EED6A}"/>
                  </a:ext>
                </a:extLst>
              </p:cNvPr>
              <p:cNvSpPr/>
              <p:nvPr/>
            </p:nvSpPr>
            <p:spPr>
              <a:xfrm>
                <a:off x="3103909" y="4719101"/>
                <a:ext cx="140179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83B4F57C-E7BC-4C9E-A09D-5ED42F5EED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3909" y="4719101"/>
                <a:ext cx="1401794" cy="52322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83B4F57C-E7BC-4C9E-A09D-5ED42F5EED6A}"/>
                  </a:ext>
                </a:extLst>
              </p:cNvPr>
              <p:cNvSpPr/>
              <p:nvPr/>
            </p:nvSpPr>
            <p:spPr>
              <a:xfrm>
                <a:off x="2842292" y="2434526"/>
                <a:ext cx="113409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83B4F57C-E7BC-4C9E-A09D-5ED42F5EED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2292" y="2434526"/>
                <a:ext cx="1134093" cy="52322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83B4F57C-E7BC-4C9E-A09D-5ED42F5EED6A}"/>
                  </a:ext>
                </a:extLst>
              </p:cNvPr>
              <p:cNvSpPr/>
              <p:nvPr/>
            </p:nvSpPr>
            <p:spPr>
              <a:xfrm>
                <a:off x="7297198" y="5731976"/>
                <a:ext cx="140179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83B4F57C-E7BC-4C9E-A09D-5ED42F5EED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7198" y="5731976"/>
                <a:ext cx="1401794" cy="52322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83B4F57C-E7BC-4C9E-A09D-5ED42F5EED6A}"/>
                  </a:ext>
                </a:extLst>
              </p:cNvPr>
              <p:cNvSpPr/>
              <p:nvPr/>
            </p:nvSpPr>
            <p:spPr>
              <a:xfrm>
                <a:off x="7306638" y="3492582"/>
                <a:ext cx="140660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=7.5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83B4F57C-E7BC-4C9E-A09D-5ED42F5EED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6638" y="3492582"/>
                <a:ext cx="1406604" cy="52322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83B4F57C-E7BC-4C9E-A09D-5ED42F5EED6A}"/>
                  </a:ext>
                </a:extLst>
              </p:cNvPr>
              <p:cNvSpPr/>
              <p:nvPr/>
            </p:nvSpPr>
            <p:spPr>
              <a:xfrm>
                <a:off x="7322070" y="4668860"/>
                <a:ext cx="113409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=5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83B4F57C-E7BC-4C9E-A09D-5ED42F5EED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2070" y="4668860"/>
                <a:ext cx="1134093" cy="52322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83B4F57C-E7BC-4C9E-A09D-5ED42F5EED6A}"/>
                  </a:ext>
                </a:extLst>
              </p:cNvPr>
              <p:cNvSpPr/>
              <p:nvPr/>
            </p:nvSpPr>
            <p:spPr>
              <a:xfrm>
                <a:off x="3138697" y="5743920"/>
                <a:ext cx="133286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=18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83B4F57C-E7BC-4C9E-A09D-5ED42F5EED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8697" y="5743920"/>
                <a:ext cx="1332865" cy="523220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6707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168</Words>
  <Application>Microsoft Office PowerPoint</Application>
  <PresentationFormat>On-screen Show (4:3)</PresentationFormat>
  <Paragraphs>54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Solving Linear Equations:  Brackets on One Side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Colm Lynch</cp:lastModifiedBy>
  <cp:revision>81</cp:revision>
  <dcterms:created xsi:type="dcterms:W3CDTF">2018-01-26T08:52:52Z</dcterms:created>
  <dcterms:modified xsi:type="dcterms:W3CDTF">2018-09-21T15:56:09Z</dcterms:modified>
</cp:coreProperties>
</file>