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16" r:id="rId2"/>
    <p:sldId id="317" r:id="rId3"/>
    <p:sldId id="318" r:id="rId4"/>
    <p:sldId id="32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4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12/09/2018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2689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12/09/2018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AAA97DEB-F45C-4041-AC68-4037D512EC3C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>
              <a:xfrm>
                <a:off x="1129115" y="153629"/>
                <a:ext cx="7286878" cy="1386864"/>
              </a:xfrm>
            </p:spPr>
            <p:txBody>
              <a:bodyPr>
                <a:normAutofit fontScale="90000"/>
              </a:bodyPr>
              <a:lstStyle/>
              <a:p>
                <a:r>
                  <a:rPr lang="en-GB" sz="4400" b="1" dirty="0">
                    <a:solidFill>
                      <a:schemeClr val="bg1"/>
                    </a:solidFill>
                  </a:rPr>
                  <a:t>Linear simultaneous Equations: Eliminating the variable </a:t>
                </a:r>
                <a14:m>
                  <m:oMath xmlns:m="http://schemas.openxmlformats.org/officeDocument/2006/math">
                    <m:r>
                      <a:rPr lang="en-GB" sz="44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4400" b="1" dirty="0">
                    <a:solidFill>
                      <a:schemeClr val="bg1"/>
                    </a:solidFill>
                  </a:rPr>
                  <a:t> (step 3)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AAA97DEB-F45C-4041-AC68-4037D512EC3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1129115" y="153629"/>
                <a:ext cx="7286878" cy="1386864"/>
              </a:xfrm>
              <a:blipFill>
                <a:blip r:embed="rId3"/>
                <a:stretch>
                  <a:fillRect l="-418" r="-418" b="-188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486554" y="3372957"/>
                <a:ext cx="4572000" cy="286232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24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4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  <m:r>
                        <a:rPr kumimoji="0" lang="en-GB" sz="24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4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=18</m:t>
                      </m:r>
                    </m:oMath>
                  </m:oMathPara>
                </a14:m>
                <a:endParaRPr kumimoji="0" lang="en-GB" sz="1800" b="0" i="0" u="none" strike="noStrike" kern="5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just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6</m:t>
                      </m:r>
                      <m:r>
                        <a:rPr kumimoji="0" lang="en-GB" sz="24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4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  <m:r>
                        <a:rPr kumimoji="0" lang="en-GB" sz="24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4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kumimoji="0" lang="en-GB" sz="1800" b="0" i="0" u="none" strike="noStrike" kern="5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5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24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4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  <m:r>
                        <a:rPr kumimoji="0" lang="en-GB" sz="24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4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=18</m:t>
                      </m:r>
                    </m:oMath>
                  </m:oMathPara>
                </a14:m>
                <a:endParaRPr kumimoji="0" lang="en-GB" sz="1800" b="0" i="0" u="none" strike="noStrike" kern="5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6</m:t>
                      </m:r>
                      <m:r>
                        <a:rPr kumimoji="0" lang="en-GB" sz="24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4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−3</m:t>
                      </m:r>
                      <m:r>
                        <a:rPr kumimoji="0" lang="en-GB" sz="24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4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kumimoji="0" lang="en-GB" sz="1800" b="0" i="0" u="none" strike="noStrike" kern="5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5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24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4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</m:t>
                      </m:r>
                      <m:r>
                        <a:rPr kumimoji="0" lang="en-GB" sz="24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4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=18</m:t>
                      </m:r>
                    </m:oMath>
                  </m:oMathPara>
                </a14:m>
                <a:endParaRPr kumimoji="0" lang="en-GB" sz="1800" b="0" i="0" u="none" strike="noStrike" kern="5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6</m:t>
                      </m:r>
                      <m:r>
                        <a:rPr kumimoji="0" lang="en-GB" sz="24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4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</m:t>
                      </m:r>
                      <m:r>
                        <a:rPr kumimoji="0" lang="en-GB" sz="24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4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kumimoji="0" lang="en-GB" sz="1800" b="0" i="0" u="none" strike="noStrike" kern="5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6554" y="3372957"/>
                <a:ext cx="4572000" cy="2862322"/>
              </a:xfrm>
              <a:prstGeom prst="rect">
                <a:avLst/>
              </a:prstGeom>
              <a:blipFill>
                <a:blip r:embed="rId8"/>
                <a:stretch>
                  <a:fillRect b="-12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694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-562009" y="1831045"/>
                <a:ext cx="4572000" cy="126188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5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+4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=23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5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+2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=19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62009" y="1831045"/>
                <a:ext cx="4572000" cy="126188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-721079" y="4551688"/>
                <a:ext cx="4572000" cy="126188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−6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+4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=23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6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+2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=19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21079" y="4551688"/>
                <a:ext cx="4572000" cy="126188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4283540" y="1803115"/>
                <a:ext cx="4572000" cy="126188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5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+8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=31</m:t>
                      </m:r>
                    </m:oMath>
                  </m:oMathPara>
                </a14:m>
                <a:endParaRPr kumimoji="0" lang="en-GB" sz="2800" b="0" i="1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5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+2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2800" b="0" i="0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19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540" y="1803115"/>
                <a:ext cx="4572000" cy="126188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4283540" y="4551688"/>
                <a:ext cx="4572000" cy="126188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6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+8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=31</m:t>
                      </m:r>
                    </m:oMath>
                  </m:oMathPara>
                </a14:m>
                <a:endParaRPr kumimoji="0" lang="en-GB" sz="2800" b="0" i="1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−6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+2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2800" b="0" i="0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19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540" y="4551688"/>
                <a:ext cx="4572000" cy="126188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139406" y="668390"/>
            <a:ext cx="38705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Eliminate a variable from the following sets of equations: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69286" y="668389"/>
            <a:ext cx="38705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Eliminate a variable from the following sets of equations:</a:t>
            </a:r>
          </a:p>
        </p:txBody>
      </p:sp>
    </p:spTree>
    <p:extLst>
      <p:ext uri="{BB962C8B-B14F-4D97-AF65-F5344CB8AC3E}">
        <p14:creationId xmlns:p14="http://schemas.microsoft.com/office/powerpoint/2010/main" val="3923736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-840658" y="378565"/>
                <a:ext cx="4572000" cy="612475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5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+2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=18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Bitstream Vera Sans"/>
                </a:endParaRPr>
              </a:p>
              <a:p>
                <a:pPr marL="0" marR="0" lvl="0" indent="0" algn="just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5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+6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4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+2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=18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4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+6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+2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=18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+6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+2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=18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+6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0.5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+2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=18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0.5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+6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Bitstream Vera Sans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40658" y="378565"/>
                <a:ext cx="4572000" cy="61247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731342" y="0"/>
                <a:ext cx="4572000" cy="688188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+2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=−18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+6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5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Bitstream Vera Sans"/>
                  </a:rPr>
                  <a:t>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+2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=−18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+6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=−30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−4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=−18</m:t>
                      </m:r>
                    </m:oMath>
                  </m:oMathPara>
                </a14:m>
                <a:endParaRPr kumimoji="0" lang="en-GB" sz="2800" b="0" i="1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−4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+4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=−30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4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=−18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−4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+2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=−30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=−18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=−30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Bitstream Vera Sans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342" y="0"/>
                <a:ext cx="4572000" cy="688188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3442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-840658" y="378565"/>
                <a:ext cx="4572000" cy="612475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5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+2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=18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Bitstream Vera Sans"/>
                </a:endParaRPr>
              </a:p>
              <a:p>
                <a:pPr marL="0" marR="0" lvl="0" indent="0" algn="just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5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+6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4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+2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=18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4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+6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+2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=18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+6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+2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=18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+6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0.5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+2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=18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0.5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+6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Bitstream Vera Sans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40658" y="378565"/>
                <a:ext cx="4572000" cy="61247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731342" y="0"/>
                <a:ext cx="4572000" cy="688188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+2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=−18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+6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5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Bitstream Vera Sans"/>
                  </a:rPr>
                  <a:t>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+2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=−18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+6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=−30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−4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=−18</m:t>
                      </m:r>
                    </m:oMath>
                  </m:oMathPara>
                </a14:m>
                <a:endParaRPr kumimoji="0" lang="en-GB" sz="2800" b="0" i="1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−4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+4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=−30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4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=−18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−4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+2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=−30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=−18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=−30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Bitstream Vera Sans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342" y="0"/>
                <a:ext cx="4572000" cy="688188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E66DB8E-5367-4128-A6A8-FCD9A3C40623}"/>
                  </a:ext>
                </a:extLst>
              </p:cNvPr>
              <p:cNvSpPr/>
              <p:nvPr/>
            </p:nvSpPr>
            <p:spPr>
              <a:xfrm>
                <a:off x="1975134" y="2437"/>
                <a:ext cx="2920181" cy="48173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=12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=48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=48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E66DB8E-5367-4128-A6A8-FCD9A3C406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5134" y="2437"/>
                <a:ext cx="2920181" cy="48173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879782B2-3290-402B-B20C-BF72ED4B3AE6}"/>
                  </a:ext>
                </a:extLst>
              </p:cNvPr>
              <p:cNvSpPr/>
              <p:nvPr/>
            </p:nvSpPr>
            <p:spPr>
              <a:xfrm>
                <a:off x="2502629" y="4279373"/>
                <a:ext cx="1955151" cy="20621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=12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=12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879782B2-3290-402B-B20C-BF72ED4B3AE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2629" y="4279373"/>
                <a:ext cx="1955151" cy="206210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DC53B99-FC39-49D7-B2BE-D251A1AD8892}"/>
                  </a:ext>
                </a:extLst>
              </p:cNvPr>
              <p:cNvSpPr/>
              <p:nvPr/>
            </p:nvSpPr>
            <p:spPr>
              <a:xfrm>
                <a:off x="5001917" y="628398"/>
                <a:ext cx="4142083" cy="20952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                        </a:t>
                </a:r>
                <a14:m>
                  <m:oMath xmlns:m="http://schemas.openxmlformats.org/officeDocument/2006/math">
                    <m:r>
                      <a:rPr kumimoji="0" lang="en-GB" sz="3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</m:t>
                    </m:r>
                    <m:r>
                      <a:rPr kumimoji="0" lang="en-GB" sz="3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𝑦</m:t>
                    </m:r>
                    <m:r>
                      <a:rPr kumimoji="0" lang="en-GB" sz="3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=48</m:t>
                    </m:r>
                  </m:oMath>
                </a14:m>
                <a:endParaRPr kumimoji="0" lang="en-GB" sz="3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0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                        </a:t>
                </a:r>
                <a14:m>
                  <m:oMath xmlns:m="http://schemas.openxmlformats.org/officeDocument/2006/math">
                    <m:r>
                      <a:rPr kumimoji="0" lang="en-GB" sz="3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8</m:t>
                    </m:r>
                    <m:r>
                      <a:rPr kumimoji="0" lang="en-GB" sz="3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𝑦</m:t>
                    </m:r>
                    <m:r>
                      <a:rPr kumimoji="0" lang="en-GB" sz="3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=−48</m:t>
                    </m:r>
                  </m:oMath>
                </a14:m>
                <a:endParaRPr kumimoji="0" lang="en-GB" sz="3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DC53B99-FC39-49D7-B2BE-D251A1AD88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1917" y="628398"/>
                <a:ext cx="4142083" cy="20952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5275FE8-3FD1-4520-A3C1-B3F7B7B81D3A}"/>
                  </a:ext>
                </a:extLst>
              </p:cNvPr>
              <p:cNvSpPr/>
              <p:nvPr/>
            </p:nvSpPr>
            <p:spPr>
              <a:xfrm>
                <a:off x="7224115" y="3528273"/>
                <a:ext cx="1919885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3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3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5275FE8-3FD1-4520-A3C1-B3F7B7B81D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4115" y="3528273"/>
                <a:ext cx="1919885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F1F2A52-1123-44CC-9193-CD489F6D45BC}"/>
                  </a:ext>
                </a:extLst>
              </p:cNvPr>
              <p:cNvSpPr/>
              <p:nvPr/>
            </p:nvSpPr>
            <p:spPr>
              <a:xfrm>
                <a:off x="7181474" y="4731157"/>
                <a:ext cx="1918281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3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3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</m:t>
                      </m:r>
                      <m:r>
                        <a:rPr kumimoji="0" lang="en-GB" sz="3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48</m:t>
                      </m:r>
                    </m:oMath>
                  </m:oMathPara>
                </a14:m>
                <a:endParaRPr kumimoji="0" lang="en-GB" sz="30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F1F2A52-1123-44CC-9193-CD489F6D45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1474" y="4731157"/>
                <a:ext cx="1918281" cy="55399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16CC70BB-FDFC-4AD7-A29C-41F294FE192E}"/>
                  </a:ext>
                </a:extLst>
              </p:cNvPr>
              <p:cNvSpPr/>
              <p:nvPr/>
            </p:nvSpPr>
            <p:spPr>
              <a:xfrm>
                <a:off x="7072958" y="6066062"/>
                <a:ext cx="1919885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3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3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</m:t>
                      </m:r>
                      <m:r>
                        <a:rPr kumimoji="0" lang="en-GB" sz="3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48</m:t>
                      </m:r>
                    </m:oMath>
                  </m:oMathPara>
                </a14:m>
                <a:endParaRPr kumimoji="0" lang="en-GB" sz="3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16CC70BB-FDFC-4AD7-A29C-41F294FE19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2958" y="6066062"/>
                <a:ext cx="1919885" cy="5539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2683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905</TotalTime>
  <Words>485</Words>
  <Application>Microsoft Office PowerPoint</Application>
  <PresentationFormat>On-screen Show (4:3)</PresentationFormat>
  <Paragraphs>97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Bitstream Vera Sans</vt:lpstr>
      <vt:lpstr>Calibri</vt:lpstr>
      <vt:lpstr>Calibri Light</vt:lpstr>
      <vt:lpstr>Cambria</vt:lpstr>
      <vt:lpstr>Cambria Math</vt:lpstr>
      <vt:lpstr>Tinos</vt:lpstr>
      <vt:lpstr>Office Theme</vt:lpstr>
      <vt:lpstr>Linear simultaneous Equations: Eliminating the variable x (step 3)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109</cp:revision>
  <dcterms:created xsi:type="dcterms:W3CDTF">2018-01-26T08:52:52Z</dcterms:created>
  <dcterms:modified xsi:type="dcterms:W3CDTF">2018-09-12T07:07:39Z</dcterms:modified>
</cp:coreProperties>
</file>