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6" r:id="rId2"/>
    <p:sldId id="317" r:id="rId3"/>
    <p:sldId id="318" r:id="rId4"/>
    <p:sldId id="32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68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2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972805" y="159309"/>
                <a:ext cx="7198387" cy="1386864"/>
              </a:xfrm>
            </p:spPr>
            <p:txBody>
              <a:bodyPr>
                <a:normAutofit fontScale="90000"/>
              </a:bodyPr>
              <a:lstStyle/>
              <a:p>
                <a:r>
                  <a:rPr lang="en-GB" sz="4400" b="1" dirty="0">
                    <a:solidFill>
                      <a:schemeClr val="bg1"/>
                    </a:solidFill>
                  </a:rPr>
                  <a:t>Linear simultaneous Equations: Eliminating the variable </a:t>
                </a:r>
                <a14:m>
                  <m:oMath xmlns:m="http://schemas.openxmlformats.org/officeDocument/2006/math">
                    <m:r>
                      <a:rPr lang="en-GB" sz="4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4400" b="1" dirty="0">
                    <a:solidFill>
                      <a:schemeClr val="bg1"/>
                    </a:solidFill>
                  </a:rPr>
                  <a:t> (step 3)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972805" y="159309"/>
                <a:ext cx="7198387" cy="1386864"/>
              </a:xfrm>
              <a:blipFill>
                <a:blip r:embed="rId3"/>
                <a:stretch>
                  <a:fillRect l="-1186" r="-1102" b="-18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86554" y="3372957"/>
                <a:ext cx="4572000" cy="28623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554" y="3372957"/>
                <a:ext cx="4572000" cy="2862322"/>
              </a:xfrm>
              <a:prstGeom prst="rect">
                <a:avLst/>
              </a:prstGeom>
              <a:blipFill>
                <a:blip r:embed="rId8"/>
                <a:stretch>
                  <a:fillRect b="-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94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-562009" y="1831045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+7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+7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2009" y="1831045"/>
                <a:ext cx="4572000" cy="12618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-721079" y="4551688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−0.2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+0.2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1079" y="4551688"/>
                <a:ext cx="4572000" cy="12618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4283540" y="1803115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8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+7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=31</m:t>
                      </m:r>
                    </m:oMath>
                  </m:oMathPara>
                </a14:m>
                <a:endParaRPr kumimoji="0" lang="en-GB" sz="2800" b="0" i="1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+7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0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19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540" y="1803115"/>
                <a:ext cx="4572000" cy="12618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4283540" y="4551688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8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+0.5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=31</m:t>
                      </m:r>
                    </m:oMath>
                  </m:oMathPara>
                </a14:m>
                <a:endParaRPr kumimoji="0" lang="en-GB" sz="2800" b="0" i="1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−0.5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0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19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540" y="4551688"/>
                <a:ext cx="4572000" cy="12618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39406" y="668390"/>
            <a:ext cx="3870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Eliminate a variable from the following sets of equations: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69286" y="668389"/>
            <a:ext cx="3870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Eliminate a variable from the following sets of equations:</a:t>
            </a:r>
          </a:p>
        </p:txBody>
      </p:sp>
    </p:spTree>
    <p:extLst>
      <p:ext uri="{BB962C8B-B14F-4D97-AF65-F5344CB8AC3E}">
        <p14:creationId xmlns:p14="http://schemas.microsoft.com/office/powerpoint/2010/main" val="392373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-840658" y="612844"/>
                <a:ext cx="4572000" cy="56323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−0.5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−0.5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40658" y="612844"/>
                <a:ext cx="4572000" cy="56323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849329" y="366622"/>
                <a:ext cx="4572000" cy="61247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0.3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0.3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5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Dyslexie" panose="02000000000000000000" pitchFamily="2" charset="0"/>
                    <a:ea typeface="Bitstream Vera Sans"/>
                    <a:cs typeface="Bitstream Vera Sans"/>
                  </a:rPr>
                  <a:t> </a:t>
                </a: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+0.5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−0.5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+1.2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−1.2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329" y="366622"/>
                <a:ext cx="4572000" cy="61247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344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-840658" y="612844"/>
                <a:ext cx="4572000" cy="56323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−0.5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−0.5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40658" y="612844"/>
                <a:ext cx="4572000" cy="56323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849329" y="366622"/>
                <a:ext cx="4572000" cy="61247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0.3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0.3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5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Dyslexie" panose="02000000000000000000" pitchFamily="2" charset="0"/>
                    <a:ea typeface="Bitstream Vera Sans"/>
                    <a:cs typeface="Bitstream Vera Sans"/>
                  </a:rPr>
                  <a:t> </a:t>
                </a: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+0.5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−0.5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+1.2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−1.2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329" y="366622"/>
                <a:ext cx="4572000" cy="61247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A0A1B4B-F2C6-4EF7-A637-506CDE965385}"/>
                  </a:ext>
                </a:extLst>
              </p:cNvPr>
              <p:cNvSpPr/>
              <p:nvPr/>
            </p:nvSpPr>
            <p:spPr>
              <a:xfrm>
                <a:off x="1946170" y="438771"/>
                <a:ext cx="2920181" cy="42266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A0A1B4B-F2C6-4EF7-A637-506CDE9653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170" y="438771"/>
                <a:ext cx="2920181" cy="42266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9896461-24E8-4224-894A-985C4B9AE86E}"/>
                  </a:ext>
                </a:extLst>
              </p:cNvPr>
              <p:cNvSpPr/>
              <p:nvPr/>
            </p:nvSpPr>
            <p:spPr>
              <a:xfrm>
                <a:off x="2710360" y="4283808"/>
                <a:ext cx="1793504" cy="1815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9896461-24E8-4224-894A-985C4B9AE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360" y="4283808"/>
                <a:ext cx="1793504" cy="18158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5899066-DA7F-48D7-ABCC-59F480A65C7D}"/>
                  </a:ext>
                </a:extLst>
              </p:cNvPr>
              <p:cNvSpPr/>
              <p:nvPr/>
            </p:nvSpPr>
            <p:spPr>
              <a:xfrm>
                <a:off x="5367179" y="498749"/>
                <a:ext cx="4572000" cy="293400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         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=48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         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=−48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5899066-DA7F-48D7-ABCC-59F480A65C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179" y="498749"/>
                <a:ext cx="4572000" cy="29340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A212EDD-DA18-49F7-AC1C-9A18E7621262}"/>
                  </a:ext>
                </a:extLst>
              </p:cNvPr>
              <p:cNvSpPr/>
              <p:nvPr/>
            </p:nvSpPr>
            <p:spPr>
              <a:xfrm>
                <a:off x="7328499" y="3170842"/>
                <a:ext cx="17993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=−48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A212EDD-DA18-49F7-AC1C-9A18E76212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499" y="3170842"/>
                <a:ext cx="1799339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1A197A0-72FD-4BDC-AE86-25FEF9A21F8E}"/>
                  </a:ext>
                </a:extLst>
              </p:cNvPr>
              <p:cNvSpPr/>
              <p:nvPr/>
            </p:nvSpPr>
            <p:spPr>
              <a:xfrm>
                <a:off x="7384121" y="4372784"/>
                <a:ext cx="179613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48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1A197A0-72FD-4BDC-AE86-25FEF9A21F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121" y="4372784"/>
                <a:ext cx="1796133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87ED9A5-49A4-4C1E-A0D7-A4C324C8B6AD}"/>
                  </a:ext>
                </a:extLst>
              </p:cNvPr>
              <p:cNvSpPr/>
              <p:nvPr/>
            </p:nvSpPr>
            <p:spPr>
              <a:xfrm>
                <a:off x="7344661" y="5721935"/>
                <a:ext cx="17993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87ED9A5-49A4-4C1E-A0D7-A4C324C8B6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661" y="5721935"/>
                <a:ext cx="179933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353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</TotalTime>
  <Words>486</Words>
  <Application>Microsoft Office PowerPoint</Application>
  <PresentationFormat>On-screen Show (4:3)</PresentationFormat>
  <Paragraphs>98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Bitstream Vera Sans</vt:lpstr>
      <vt:lpstr>Calibri</vt:lpstr>
      <vt:lpstr>Calibri Light</vt:lpstr>
      <vt:lpstr>Cambria Math</vt:lpstr>
      <vt:lpstr>Dyslexie</vt:lpstr>
      <vt:lpstr>Tinos</vt:lpstr>
      <vt:lpstr>Office Theme</vt:lpstr>
      <vt:lpstr>Linear simultaneous Equations: Eliminating the variable y (step 3)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106</cp:revision>
  <dcterms:created xsi:type="dcterms:W3CDTF">2018-01-26T08:52:52Z</dcterms:created>
  <dcterms:modified xsi:type="dcterms:W3CDTF">2018-09-11T17:50:08Z</dcterms:modified>
</cp:coreProperties>
</file>