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4" r:id="rId2"/>
    <p:sldId id="308" r:id="rId3"/>
    <p:sldId id="311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72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7.png"/><Relationship Id="rId3" Type="http://schemas.openxmlformats.org/officeDocument/2006/relationships/image" Target="../media/image7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1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39" y="250011"/>
            <a:ext cx="6934594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Linear 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Make </a:t>
            </a:r>
            <a:r>
              <a:rPr lang="en-GB" sz="4400" b="1" i="1" dirty="0">
                <a:solidFill>
                  <a:schemeClr val="bg1"/>
                </a:solidFill>
              </a:rPr>
              <a:t>x</a:t>
            </a:r>
            <a:r>
              <a:rPr lang="en-GB" sz="4400" b="1" dirty="0">
                <a:solidFill>
                  <a:schemeClr val="bg1"/>
                </a:solidFill>
              </a:rPr>
              <a:t> the same (step 2*)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318FEA-C823-40EB-87A9-F1D30BA5E1F5}"/>
                  </a:ext>
                </a:extLst>
              </p:cNvPr>
              <p:cNvSpPr/>
              <p:nvPr/>
            </p:nvSpPr>
            <p:spPr>
              <a:xfrm>
                <a:off x="2146852" y="3874856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318FEA-C823-40EB-87A9-F1D30BA5E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852" y="3874856"/>
                <a:ext cx="4572000" cy="830997"/>
              </a:xfrm>
              <a:prstGeom prst="rect">
                <a:avLst/>
              </a:prstGeom>
              <a:blipFill>
                <a:blip r:embed="rId7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E6FDCB-1A64-47FA-BE45-F56433C285A4}"/>
                  </a:ext>
                </a:extLst>
              </p:cNvPr>
              <p:cNvSpPr txBox="1"/>
              <p:nvPr/>
            </p:nvSpPr>
            <p:spPr>
              <a:xfrm>
                <a:off x="3271412" y="5055157"/>
                <a:ext cx="209365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E6FDCB-1A64-47FA-BE45-F56433C28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412" y="5055157"/>
                <a:ext cx="2093650" cy="738664"/>
              </a:xfrm>
              <a:prstGeom prst="rect">
                <a:avLst/>
              </a:prstGeom>
              <a:blipFill>
                <a:blip r:embed="rId8"/>
                <a:stretch>
                  <a:fillRect l="-3207" r="-3207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58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B1A335-E5D6-4B08-B737-A5C397D700D2}"/>
                  </a:ext>
                </a:extLst>
              </p:cNvPr>
              <p:cNvSpPr txBox="1"/>
              <p:nvPr/>
            </p:nvSpPr>
            <p:spPr>
              <a:xfrm>
                <a:off x="427405" y="908228"/>
                <a:ext cx="169450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B1A335-E5D6-4B08-B737-A5C397D70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5" y="908228"/>
                <a:ext cx="1694502" cy="738664"/>
              </a:xfrm>
              <a:prstGeom prst="rect">
                <a:avLst/>
              </a:prstGeom>
              <a:blipFill>
                <a:blip r:embed="rId2"/>
                <a:stretch>
                  <a:fillRect l="-3957" r="-4317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855AB5-A3ED-4F3B-9CC0-2230DDC0C7FB}"/>
                  </a:ext>
                </a:extLst>
              </p:cNvPr>
              <p:cNvSpPr txBox="1"/>
              <p:nvPr/>
            </p:nvSpPr>
            <p:spPr>
              <a:xfrm>
                <a:off x="4745982" y="908228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855AB5-A3ED-4F3B-9CC0-2230DDC0C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908228"/>
                <a:ext cx="1864421" cy="738664"/>
              </a:xfrm>
              <a:prstGeom prst="rect">
                <a:avLst/>
              </a:prstGeom>
              <a:blipFill>
                <a:blip r:embed="rId3"/>
                <a:stretch>
                  <a:fillRect l="-3934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244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4119" y="645430"/>
                <a:ext cx="1879169" cy="53937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19" y="645430"/>
                <a:ext cx="1879169" cy="53937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2441407" y="645430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7" y="645430"/>
                <a:ext cx="2130593" cy="707886"/>
              </a:xfrm>
              <a:prstGeom prst="rect">
                <a:avLst/>
              </a:prstGeom>
              <a:blipFill>
                <a:blip r:embed="rId4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/>
              <p:nvPr/>
            </p:nvSpPr>
            <p:spPr>
              <a:xfrm>
                <a:off x="2441407" y="166978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7" y="1669787"/>
                <a:ext cx="2130593" cy="707886"/>
              </a:xfrm>
              <a:prstGeom prst="rect">
                <a:avLst/>
              </a:prstGeom>
              <a:blipFill>
                <a:blip r:embed="rId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/>
              <p:nvPr/>
            </p:nvSpPr>
            <p:spPr>
              <a:xfrm>
                <a:off x="2441407" y="273485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7" y="2734855"/>
                <a:ext cx="2130593" cy="707886"/>
              </a:xfrm>
              <a:prstGeom prst="rect">
                <a:avLst/>
              </a:prstGeom>
              <a:blipFill>
                <a:blip r:embed="rId6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/>
              <p:nvPr/>
            </p:nvSpPr>
            <p:spPr>
              <a:xfrm>
                <a:off x="2441407" y="3721441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7" y="3721441"/>
                <a:ext cx="2130593" cy="707886"/>
              </a:xfrm>
              <a:prstGeom prst="rect">
                <a:avLst/>
              </a:prstGeom>
              <a:blipFill>
                <a:blip r:embed="rId7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/>
              <p:nvPr/>
            </p:nvSpPr>
            <p:spPr>
              <a:xfrm>
                <a:off x="2441406" y="478650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6" y="4786509"/>
                <a:ext cx="2130593" cy="707886"/>
              </a:xfrm>
              <a:prstGeom prst="rect">
                <a:avLst/>
              </a:prstGeom>
              <a:blipFill>
                <a:blip r:embed="rId8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/>
              <p:nvPr/>
            </p:nvSpPr>
            <p:spPr>
              <a:xfrm>
                <a:off x="4745974" y="304027"/>
                <a:ext cx="2133213" cy="53937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74" y="304027"/>
                <a:ext cx="2133213" cy="53937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/>
              <p:nvPr/>
            </p:nvSpPr>
            <p:spPr>
              <a:xfrm>
                <a:off x="7013408" y="669311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669311"/>
                <a:ext cx="2130593" cy="707886"/>
              </a:xfrm>
              <a:prstGeom prst="rect">
                <a:avLst/>
              </a:prstGeom>
              <a:blipFill>
                <a:blip r:embed="rId10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/>
              <p:nvPr/>
            </p:nvSpPr>
            <p:spPr>
              <a:xfrm>
                <a:off x="7013408" y="173437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1734379"/>
                <a:ext cx="2130593" cy="707886"/>
              </a:xfrm>
              <a:prstGeom prst="rect">
                <a:avLst/>
              </a:prstGeom>
              <a:blipFill>
                <a:blip r:embed="rId11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/>
              <p:nvPr/>
            </p:nvSpPr>
            <p:spPr>
              <a:xfrm>
                <a:off x="7013408" y="272096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2720965"/>
                <a:ext cx="2130593" cy="707886"/>
              </a:xfrm>
              <a:prstGeom prst="rect">
                <a:avLst/>
              </a:prstGeom>
              <a:blipFill>
                <a:blip r:embed="rId12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/>
              <p:nvPr/>
            </p:nvSpPr>
            <p:spPr>
              <a:xfrm>
                <a:off x="7013407" y="378603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3786033"/>
                <a:ext cx="2130593" cy="707886"/>
              </a:xfrm>
              <a:prstGeom prst="rect">
                <a:avLst/>
              </a:prstGeom>
              <a:blipFill>
                <a:blip r:embed="rId13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/>
              <p:nvPr/>
            </p:nvSpPr>
            <p:spPr>
              <a:xfrm>
                <a:off x="7013407" y="4810390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4810390"/>
                <a:ext cx="2130593" cy="707886"/>
              </a:xfrm>
              <a:prstGeom prst="rect">
                <a:avLst/>
              </a:prstGeom>
              <a:blipFill>
                <a:blip r:embed="rId14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2542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4119" y="645430"/>
                <a:ext cx="1879169" cy="53937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19" y="645430"/>
                <a:ext cx="1879169" cy="53937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2441407" y="645430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7" y="645430"/>
                <a:ext cx="2130593" cy="707886"/>
              </a:xfrm>
              <a:prstGeom prst="rect">
                <a:avLst/>
              </a:prstGeom>
              <a:blipFill>
                <a:blip r:embed="rId4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/>
              <p:nvPr/>
            </p:nvSpPr>
            <p:spPr>
              <a:xfrm>
                <a:off x="2441407" y="166978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7" y="1669787"/>
                <a:ext cx="2130593" cy="707886"/>
              </a:xfrm>
              <a:prstGeom prst="rect">
                <a:avLst/>
              </a:prstGeom>
              <a:blipFill>
                <a:blip r:embed="rId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/>
              <p:nvPr/>
            </p:nvSpPr>
            <p:spPr>
              <a:xfrm>
                <a:off x="2441407" y="273485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7" y="2734855"/>
                <a:ext cx="2130593" cy="707886"/>
              </a:xfrm>
              <a:prstGeom prst="rect">
                <a:avLst/>
              </a:prstGeom>
              <a:blipFill>
                <a:blip r:embed="rId6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/>
              <p:nvPr/>
            </p:nvSpPr>
            <p:spPr>
              <a:xfrm>
                <a:off x="2441407" y="3721441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4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7" y="3721441"/>
                <a:ext cx="2130593" cy="707886"/>
              </a:xfrm>
              <a:prstGeom prst="rect">
                <a:avLst/>
              </a:prstGeom>
              <a:blipFill>
                <a:blip r:embed="rId7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/>
              <p:nvPr/>
            </p:nvSpPr>
            <p:spPr>
              <a:xfrm>
                <a:off x="2441406" y="478650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4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406" y="4786509"/>
                <a:ext cx="2130593" cy="707886"/>
              </a:xfrm>
              <a:prstGeom prst="rect">
                <a:avLst/>
              </a:prstGeom>
              <a:blipFill>
                <a:blip r:embed="rId8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/>
              <p:nvPr/>
            </p:nvSpPr>
            <p:spPr>
              <a:xfrm>
                <a:off x="4745974" y="304027"/>
                <a:ext cx="2133213" cy="53937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74" y="304027"/>
                <a:ext cx="2133213" cy="53937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/>
              <p:nvPr/>
            </p:nvSpPr>
            <p:spPr>
              <a:xfrm>
                <a:off x="7013408" y="669311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669311"/>
                <a:ext cx="2130593" cy="707886"/>
              </a:xfrm>
              <a:prstGeom prst="rect">
                <a:avLst/>
              </a:prstGeom>
              <a:blipFill>
                <a:blip r:embed="rId10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/>
              <p:nvPr/>
            </p:nvSpPr>
            <p:spPr>
              <a:xfrm>
                <a:off x="7013408" y="173437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1734379"/>
                <a:ext cx="2130593" cy="707886"/>
              </a:xfrm>
              <a:prstGeom prst="rect">
                <a:avLst/>
              </a:prstGeom>
              <a:blipFill>
                <a:blip r:embed="rId11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/>
              <p:nvPr/>
            </p:nvSpPr>
            <p:spPr>
              <a:xfrm>
                <a:off x="7013408" y="272096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2720965"/>
                <a:ext cx="2130593" cy="707886"/>
              </a:xfrm>
              <a:prstGeom prst="rect">
                <a:avLst/>
              </a:prstGeom>
              <a:blipFill>
                <a:blip r:embed="rId12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/>
              <p:nvPr/>
            </p:nvSpPr>
            <p:spPr>
              <a:xfrm>
                <a:off x="7013407" y="378603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3786033"/>
                <a:ext cx="2130593" cy="707886"/>
              </a:xfrm>
              <a:prstGeom prst="rect">
                <a:avLst/>
              </a:prstGeom>
              <a:blipFill>
                <a:blip r:embed="rId13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/>
              <p:nvPr/>
            </p:nvSpPr>
            <p:spPr>
              <a:xfrm>
                <a:off x="7013407" y="4810390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6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4810390"/>
                <a:ext cx="2130593" cy="707886"/>
              </a:xfrm>
              <a:prstGeom prst="rect">
                <a:avLst/>
              </a:prstGeom>
              <a:blipFill>
                <a:blip r:embed="rId14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696791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560</Words>
  <Application>Microsoft Office PowerPoint</Application>
  <PresentationFormat>On-screen Show (4:3)</PresentationFormat>
  <Paragraphs>137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Linear simultaneous Equations:  Make x the same (step 2*)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106</cp:revision>
  <dcterms:created xsi:type="dcterms:W3CDTF">2018-01-26T08:52:52Z</dcterms:created>
  <dcterms:modified xsi:type="dcterms:W3CDTF">2018-09-11T18:28:00Z</dcterms:modified>
</cp:coreProperties>
</file>