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4" r:id="rId2"/>
    <p:sldId id="308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72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3.png"/><Relationship Id="rId1" Type="http://schemas.openxmlformats.org/officeDocument/2006/relationships/tags" Target="../tags/tag1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2.png"/><Relationship Id="rId3" Type="http://schemas.openxmlformats.org/officeDocument/2006/relationships/image" Target="../media/image70.png"/><Relationship Id="rId7" Type="http://schemas.openxmlformats.org/officeDocument/2006/relationships/image" Target="../media/image87.png"/><Relationship Id="rId12" Type="http://schemas.openxmlformats.org/officeDocument/2006/relationships/image" Target="../media/image9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5.png"/><Relationship Id="rId1" Type="http://schemas.openxmlformats.org/officeDocument/2006/relationships/tags" Target="../tags/tag2.xml"/><Relationship Id="rId6" Type="http://schemas.openxmlformats.org/officeDocument/2006/relationships/image" Target="../media/image86.png"/><Relationship Id="rId11" Type="http://schemas.openxmlformats.org/officeDocument/2006/relationships/image" Target="../media/image90.png"/><Relationship Id="rId5" Type="http://schemas.openxmlformats.org/officeDocument/2006/relationships/image" Target="../media/image85.png"/><Relationship Id="rId15" Type="http://schemas.openxmlformats.org/officeDocument/2006/relationships/image" Target="../media/image94.png"/><Relationship Id="rId10" Type="http://schemas.openxmlformats.org/officeDocument/2006/relationships/image" Target="../media/image77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Relationship Id="rId14" Type="http://schemas.openxmlformats.org/officeDocument/2006/relationships/image" Target="../media/image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39" y="250011"/>
            <a:ext cx="6934594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Linear 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Make </a:t>
            </a:r>
            <a:r>
              <a:rPr lang="en-GB" sz="4400" b="1" i="1" dirty="0">
                <a:solidFill>
                  <a:schemeClr val="bg1"/>
                </a:solidFill>
              </a:rPr>
              <a:t>y</a:t>
            </a:r>
            <a:r>
              <a:rPr lang="en-GB" sz="4400" b="1" dirty="0">
                <a:solidFill>
                  <a:schemeClr val="bg1"/>
                </a:solidFill>
              </a:rPr>
              <a:t> the same (step 2*)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/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  <a:blipFill>
                <a:blip r:embed="rId7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/>
              <p:nvPr/>
            </p:nvSpPr>
            <p:spPr>
              <a:xfrm>
                <a:off x="3271412" y="5055157"/>
                <a:ext cx="209365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412" y="5055157"/>
                <a:ext cx="2093650" cy="738664"/>
              </a:xfrm>
              <a:prstGeom prst="rect">
                <a:avLst/>
              </a:prstGeom>
              <a:blipFill>
                <a:blip r:embed="rId8"/>
                <a:stretch>
                  <a:fillRect l="-3207" r="-3207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58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/>
              <p:nvPr/>
            </p:nvSpPr>
            <p:spPr>
              <a:xfrm>
                <a:off x="427405" y="908228"/>
                <a:ext cx="169450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5" y="908228"/>
                <a:ext cx="1694502" cy="738664"/>
              </a:xfrm>
              <a:prstGeom prst="rect">
                <a:avLst/>
              </a:prstGeom>
              <a:blipFill>
                <a:blip r:embed="rId2"/>
                <a:stretch>
                  <a:fillRect l="-3957" r="-4317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/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blipFill>
                <a:blip r:embed="rId3"/>
                <a:stretch>
                  <a:fillRect l="-3934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44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blipFill>
                <a:blip r:embed="rId4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/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blipFill>
                <a:blip r:embed="rId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/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blipFill>
                <a:blip r:embed="rId6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/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blipFill>
                <a:blip r:embed="rId7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/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blipFill>
                <a:blip r:embed="rId8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/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blipFill>
                <a:blip r:embed="rId9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/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/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blipFill>
                <a:blip r:embed="rId11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/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blipFill>
                <a:blip r:embed="rId12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/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blipFill>
                <a:blip r:embed="rId13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/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blipFill>
                <a:blip r:embed="rId14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/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blipFill>
                <a:blip r:embed="rId1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/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blipFill>
                <a:blip r:embed="rId16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1620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blipFill>
                <a:blip r:embed="rId4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/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blipFill>
                <a:blip r:embed="rId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/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blipFill>
                <a:blip r:embed="rId6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/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blipFill>
                <a:blip r:embed="rId7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/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blipFill>
                <a:blip r:embed="rId8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/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blipFill>
                <a:blip r:embed="rId9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/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/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blipFill>
                <a:blip r:embed="rId11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/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blipFill>
                <a:blip r:embed="rId12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/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blipFill>
                <a:blip r:embed="rId13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/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blipFill>
                <a:blip r:embed="rId14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/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blipFill>
                <a:blip r:embed="rId1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/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6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blipFill>
                <a:blip r:embed="rId16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696791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636</Words>
  <Application>Microsoft Office PowerPoint</Application>
  <PresentationFormat>On-screen Show (4:3)</PresentationFormat>
  <Paragraphs>155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Linear simultaneous Equations:  Make y the same (step 2*)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104</cp:revision>
  <dcterms:created xsi:type="dcterms:W3CDTF">2018-01-26T08:52:52Z</dcterms:created>
  <dcterms:modified xsi:type="dcterms:W3CDTF">2018-09-11T18:21:14Z</dcterms:modified>
</cp:coreProperties>
</file>