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81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986" y="249425"/>
            <a:ext cx="6924203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 or subtract (step 2)?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84311" y="4001181"/>
                <a:ext cx="232288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311" y="4001181"/>
                <a:ext cx="2322880" cy="1107996"/>
              </a:xfrm>
              <a:prstGeom prst="rect">
                <a:avLst/>
              </a:prstGeom>
              <a:blipFill>
                <a:blip r:embed="rId3"/>
                <a:stretch>
                  <a:fillRect l="-525" r="-2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177451A-C2BE-4BEA-AB77-698A991ECE8E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E0B3D4-6338-4AED-83FB-67AF4CC76DA5}"/>
                  </a:ext>
                </a:extLst>
              </p:cNvPr>
              <p:cNvSpPr txBox="1"/>
              <p:nvPr/>
            </p:nvSpPr>
            <p:spPr>
              <a:xfrm>
                <a:off x="3284311" y="4942693"/>
                <a:ext cx="232288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E0B3D4-6338-4AED-83FB-67AF4CC76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311" y="4942693"/>
                <a:ext cx="2322880" cy="1107996"/>
              </a:xfrm>
              <a:prstGeom prst="rect">
                <a:avLst/>
              </a:prstGeom>
              <a:blipFill>
                <a:blip r:embed="rId7"/>
                <a:stretch>
                  <a:fillRect l="-525" r="-2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blipFill>
                <a:blip r:embed="rId3"/>
                <a:stretch>
                  <a:fillRect r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/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/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/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/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/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/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blipFill>
                <a:blip r:embed="rId9"/>
                <a:stretch>
                  <a:fillRect r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/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/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/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/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/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/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/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4461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2368469" cy="6447919"/>
              </a:xfrm>
              <a:prstGeom prst="rect">
                <a:avLst/>
              </a:prstGeom>
              <a:blipFill>
                <a:blip r:embed="rId3"/>
                <a:stretch>
                  <a:fillRect r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3" y="357809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/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9DFF34-A8CC-4AB9-A534-5FC6FB096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/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CBAD8B-9C8A-486C-AD81-989C8DA73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2531165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/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F48EF9-FEB2-4D0E-9982-0500CEAF0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2" y="3572911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/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D4AADE7-67F2-4D95-AD99-DDA3F5B37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4721016"/>
                <a:ext cx="13056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/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AD83E-2767-4170-9182-7812CCF5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5807694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/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2C63DC-4BDB-40EA-9E5A-BB3D5A8F5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510" y="210453"/>
                <a:ext cx="2368469" cy="6447919"/>
              </a:xfrm>
              <a:prstGeom prst="rect">
                <a:avLst/>
              </a:prstGeom>
              <a:blipFill>
                <a:blip r:embed="rId9"/>
                <a:stretch>
                  <a:fillRect r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/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4909-EFC9-4B8C-B376-FF402E68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9" y="357809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/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5A826B-D2F5-4337-BF3F-C23E45BB4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1444487"/>
                <a:ext cx="13056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/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35FDD-A219-42AA-AECB-CB797061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2531165"/>
                <a:ext cx="130564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/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824636-B52A-4FCB-9912-B694186B0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8" y="3572911"/>
                <a:ext cx="130564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/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646356-0EC0-4E72-89EB-79A6BBB63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4721016"/>
                <a:ext cx="13056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/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561A15-544D-4B55-A68F-0DE0AA46F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157" y="5807694"/>
                <a:ext cx="130564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/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64DE4C3-BEF6-4269-B9FA-C284F9209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91" y="1444487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511B8712-E8E7-4633-8712-8826962C2D96}"/>
              </a:ext>
            </a:extLst>
          </p:cNvPr>
          <p:cNvSpPr/>
          <p:nvPr/>
        </p:nvSpPr>
        <p:spPr>
          <a:xfrm>
            <a:off x="3739252" y="32684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03DECA-1285-4991-B9EF-85EC18D55D1A}"/>
              </a:ext>
            </a:extLst>
          </p:cNvPr>
          <p:cNvSpPr/>
          <p:nvPr/>
        </p:nvSpPr>
        <p:spPr>
          <a:xfrm>
            <a:off x="3739251" y="139955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F919D31-C8BF-40E1-BAEE-7FBE240B5A9C}"/>
              </a:ext>
            </a:extLst>
          </p:cNvPr>
          <p:cNvSpPr/>
          <p:nvPr/>
        </p:nvSpPr>
        <p:spPr>
          <a:xfrm>
            <a:off x="3739250" y="247227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6B2E80-AEEB-4BD0-8A85-046336372440}"/>
              </a:ext>
            </a:extLst>
          </p:cNvPr>
          <p:cNvSpPr/>
          <p:nvPr/>
        </p:nvSpPr>
        <p:spPr>
          <a:xfrm>
            <a:off x="3090183" y="353455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B3EC2E-9683-4E61-B729-56C2C690671C}"/>
              </a:ext>
            </a:extLst>
          </p:cNvPr>
          <p:cNvSpPr/>
          <p:nvPr/>
        </p:nvSpPr>
        <p:spPr>
          <a:xfrm>
            <a:off x="3090183" y="4686228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038B5DF-E6EE-4AE6-A41C-C59D1FA4ABE5}"/>
              </a:ext>
            </a:extLst>
          </p:cNvPr>
          <p:cNvSpPr/>
          <p:nvPr/>
        </p:nvSpPr>
        <p:spPr>
          <a:xfrm>
            <a:off x="3090182" y="5762762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907A6B-7C02-4F7C-9FE0-00C5400262FC}"/>
              </a:ext>
            </a:extLst>
          </p:cNvPr>
          <p:cNvSpPr/>
          <p:nvPr/>
        </p:nvSpPr>
        <p:spPr>
          <a:xfrm>
            <a:off x="8148336" y="31477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4A7B1B7-96E0-4F12-A5E6-6A3BB18A18C3}"/>
              </a:ext>
            </a:extLst>
          </p:cNvPr>
          <p:cNvSpPr/>
          <p:nvPr/>
        </p:nvSpPr>
        <p:spPr>
          <a:xfrm>
            <a:off x="7496531" y="1419845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313DA72-8621-483D-9BFB-B220E6E4777C}"/>
              </a:ext>
            </a:extLst>
          </p:cNvPr>
          <p:cNvSpPr/>
          <p:nvPr/>
        </p:nvSpPr>
        <p:spPr>
          <a:xfrm>
            <a:off x="8142262" y="247227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92F390-59BE-4F1C-95DB-1CC64ECD4578}"/>
              </a:ext>
            </a:extLst>
          </p:cNvPr>
          <p:cNvSpPr/>
          <p:nvPr/>
        </p:nvSpPr>
        <p:spPr>
          <a:xfrm>
            <a:off x="7499268" y="3534554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9E8CE-5AFE-43D7-A23F-C121A21641A1}"/>
              </a:ext>
            </a:extLst>
          </p:cNvPr>
          <p:cNvSpPr/>
          <p:nvPr/>
        </p:nvSpPr>
        <p:spPr>
          <a:xfrm>
            <a:off x="7509207" y="4698329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F56B35E-155C-44A5-8517-4484BE1D4171}"/>
              </a:ext>
            </a:extLst>
          </p:cNvPr>
          <p:cNvSpPr/>
          <p:nvPr/>
        </p:nvSpPr>
        <p:spPr>
          <a:xfrm>
            <a:off x="8138925" y="573812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1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/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/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/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/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/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/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blipFill>
                <a:blip r:embed="rId8"/>
                <a:stretch>
                  <a:fillRect r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/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40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/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71C8-289D-4E47-AE40-AE612A13D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9" y="1172817"/>
                <a:ext cx="13056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/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05F9-F634-4178-82DE-786785585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2259495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/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F4F7F8-EC87-470C-8420-6BB5990C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3346173"/>
                <a:ext cx="13056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/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847688-7EA8-444C-BD91-F994ED5E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4387919"/>
                <a:ext cx="13056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/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9CD7D91-0FC7-4B54-830A-3E704B8F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5536024"/>
                <a:ext cx="130564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/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8A5E98-11A9-4F02-A9EF-F025E4CA6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1" y="1025461"/>
                <a:ext cx="2387705" cy="5539978"/>
              </a:xfrm>
              <a:prstGeom prst="rect">
                <a:avLst/>
              </a:prstGeom>
              <a:blipFill>
                <a:blip r:embed="rId7"/>
                <a:stretch>
                  <a:fillRect r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/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90E79F8-48C9-49AB-B325-7B66E8D41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7" y="2259495"/>
                <a:ext cx="13056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D61DE234-1119-4698-9048-DB5840A2A764}"/>
              </a:ext>
            </a:extLst>
          </p:cNvPr>
          <p:cNvSpPr/>
          <p:nvPr/>
        </p:nvSpPr>
        <p:spPr>
          <a:xfrm>
            <a:off x="4306380" y="1150130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81DD06-3878-415B-BE9E-FB0B59F99565}"/>
              </a:ext>
            </a:extLst>
          </p:cNvPr>
          <p:cNvSpPr/>
          <p:nvPr/>
        </p:nvSpPr>
        <p:spPr>
          <a:xfrm>
            <a:off x="4267045" y="2234853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13805B-7DD8-4A8F-B99B-42EAF0F27E65}"/>
              </a:ext>
            </a:extLst>
          </p:cNvPr>
          <p:cNvSpPr/>
          <p:nvPr/>
        </p:nvSpPr>
        <p:spPr>
          <a:xfrm>
            <a:off x="3585174" y="3306566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BF58E4-0C5F-40B8-87BB-13E2F7EF3617}"/>
              </a:ext>
            </a:extLst>
          </p:cNvPr>
          <p:cNvSpPr/>
          <p:nvPr/>
        </p:nvSpPr>
        <p:spPr>
          <a:xfrm>
            <a:off x="4277752" y="4338223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DC7754-4961-47AA-B315-C40D40216A2F}"/>
              </a:ext>
            </a:extLst>
          </p:cNvPr>
          <p:cNvSpPr/>
          <p:nvPr/>
        </p:nvSpPr>
        <p:spPr>
          <a:xfrm>
            <a:off x="3696050" y="5501236"/>
            <a:ext cx="531239" cy="531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27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696</Words>
  <Application>Microsoft Office PowerPoint</Application>
  <PresentationFormat>On-screen Show (4:3)</PresentationFormat>
  <Paragraphs>147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Linear Simultaneous Equations:  Add or subtract (step 2)?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105</cp:revision>
  <dcterms:created xsi:type="dcterms:W3CDTF">2018-01-26T08:52:52Z</dcterms:created>
  <dcterms:modified xsi:type="dcterms:W3CDTF">2018-09-11T17:34:07Z</dcterms:modified>
</cp:coreProperties>
</file>