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a linear equation (step 4)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8"/>
          <a:srcRect b="45378"/>
          <a:stretch/>
        </p:blipFill>
        <p:spPr bwMode="auto">
          <a:xfrm>
            <a:off x="3716989" y="4260236"/>
            <a:ext cx="1548532" cy="109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587" y="662214"/>
            <a:ext cx="17430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8700" y="705341"/>
            <a:ext cx="2028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2825" y="2839969"/>
                <a:ext cx="20738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25" y="2839969"/>
                <a:ext cx="207383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97172" y="2782669"/>
                <a:ext cx="23287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=104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72" y="2782669"/>
                <a:ext cx="23287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2825" y="4763729"/>
                <a:ext cx="241848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=−52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25" y="4763729"/>
                <a:ext cx="241848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97172" y="4699885"/>
                <a:ext cx="26733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=−105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72" y="4699885"/>
                <a:ext cx="2673361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/>
          <a:srcRect b="66988"/>
          <a:stretch/>
        </p:blipFill>
        <p:spPr bwMode="auto">
          <a:xfrm>
            <a:off x="117079" y="351620"/>
            <a:ext cx="1909535" cy="216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/>
          <a:srcRect t="18694"/>
          <a:stretch/>
        </p:blipFill>
        <p:spPr bwMode="auto">
          <a:xfrm>
            <a:off x="5066110" y="294968"/>
            <a:ext cx="2180734" cy="526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7079" y="2969786"/>
                <a:ext cx="2279920" cy="2585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=117</m:t>
                    </m:r>
                  </m:oMath>
                </a14:m>
                <a:endParaRPr lang="en-GB" sz="2800" b="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=−143</m:t>
                      </m:r>
                    </m:oMath>
                  </m:oMathPara>
                </a14:m>
                <a:endParaRPr lang="en-GB" sz="2800" dirty="0"/>
              </a:p>
              <a:p>
                <a:pPr algn="ctr"/>
                <a:endParaRPr lang="en-GB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79" y="2969786"/>
                <a:ext cx="2279920" cy="2585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/>
          <a:srcRect b="65740"/>
          <a:stretch/>
        </p:blipFill>
        <p:spPr bwMode="auto">
          <a:xfrm>
            <a:off x="282356" y="437993"/>
            <a:ext cx="1840035" cy="216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/>
          <a:srcRect t="19422"/>
          <a:stretch/>
        </p:blipFill>
        <p:spPr bwMode="auto">
          <a:xfrm>
            <a:off x="4132981" y="191729"/>
            <a:ext cx="2064617" cy="501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 t="7155"/>
          <a:stretch>
            <a:fillRect/>
          </a:stretch>
        </p:blipFill>
        <p:spPr bwMode="auto">
          <a:xfrm>
            <a:off x="2248135" y="437993"/>
            <a:ext cx="1177472" cy="226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5"/>
          <a:srcRect t="23459"/>
          <a:stretch/>
        </p:blipFill>
        <p:spPr bwMode="auto">
          <a:xfrm>
            <a:off x="6309406" y="267212"/>
            <a:ext cx="2489202" cy="250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9406" y="2824563"/>
            <a:ext cx="2834594" cy="23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413" y="2939786"/>
                <a:ext cx="2279919" cy="2585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=117</m:t>
                    </m:r>
                  </m:oMath>
                </a14:m>
                <a:endParaRPr lang="en-GB" sz="2800" b="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=−143</m:t>
                      </m:r>
                    </m:oMath>
                  </m:oMathPara>
                </a14:m>
                <a:endParaRPr lang="en-GB" sz="2800" dirty="0"/>
              </a:p>
              <a:p>
                <a:pPr algn="ctr"/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3" y="2939786"/>
                <a:ext cx="2279919" cy="25853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27532" y="2939785"/>
                <a:ext cx="1456809" cy="2585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8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=−15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8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532" y="2939785"/>
                <a:ext cx="1456809" cy="25853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86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</TotalTime>
  <Words>94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Linear simultaneous equations:  Solving a linear equation (step 4)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89</cp:revision>
  <dcterms:created xsi:type="dcterms:W3CDTF">2018-01-26T08:52:52Z</dcterms:created>
  <dcterms:modified xsi:type="dcterms:W3CDTF">2018-09-11T17:52:30Z</dcterms:modified>
</cp:coreProperties>
</file>