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27" r:id="rId3"/>
    <p:sldId id="332" r:id="rId4"/>
    <p:sldId id="330" r:id="rId5"/>
    <p:sldId id="33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64" d="100"/>
          <a:sy n="64" d="100"/>
        </p:scale>
        <p:origin x="15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151" y="208707"/>
            <a:ext cx="6897864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Linear simultaneous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Correct solution? (step 7)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0131825-5C6D-4313-9132-959DC791E40C}"/>
                  </a:ext>
                </a:extLst>
              </p:cNvPr>
              <p:cNvSpPr/>
              <p:nvPr/>
            </p:nvSpPr>
            <p:spPr>
              <a:xfrm>
                <a:off x="2119880" y="3910437"/>
                <a:ext cx="2498971" cy="2492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sz="2400" kern="50" dirty="0">
                  <a:solidFill>
                    <a:schemeClr val="bg1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just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sz="2400" kern="50" dirty="0">
                  <a:solidFill>
                    <a:schemeClr val="bg1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𝟑</m:t>
                      </m:r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𝟒</m:t>
                      </m:r>
                    </m:oMath>
                  </m:oMathPara>
                </a14:m>
                <a:endParaRPr lang="en-GB" sz="2000" b="1" kern="50" dirty="0">
                  <a:solidFill>
                    <a:schemeClr val="bg1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sz="2000" b="1" kern="50" dirty="0">
                  <a:solidFill>
                    <a:schemeClr val="bg1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sz="2400" kern="50" dirty="0">
                  <a:solidFill>
                    <a:schemeClr val="bg1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sz="2400" kern="50" dirty="0">
                  <a:solidFill>
                    <a:schemeClr val="bg1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𝟓</m:t>
                      </m:r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𝟑</m:t>
                      </m:r>
                    </m:oMath>
                  </m:oMathPara>
                </a14:m>
                <a:endParaRPr lang="en-GB" sz="2000" b="1" kern="50" dirty="0">
                  <a:solidFill>
                    <a:schemeClr val="bg1"/>
                  </a:solidFill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0131825-5C6D-4313-9132-959DC791E4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880" y="3910437"/>
                <a:ext cx="2498971" cy="2492990"/>
              </a:xfrm>
              <a:prstGeom prst="rect">
                <a:avLst/>
              </a:prstGeom>
              <a:blipFill>
                <a:blip r:embed="rId6"/>
                <a:stretch>
                  <a:fillRect b="-4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306F652-36B7-44DB-995B-B3AC64865A4D}"/>
              </a:ext>
            </a:extLst>
          </p:cNvPr>
          <p:cNvSpPr txBox="1"/>
          <p:nvPr/>
        </p:nvSpPr>
        <p:spPr>
          <a:xfrm>
            <a:off x="4618851" y="4105046"/>
            <a:ext cx="202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FB3890-A824-48C2-9AC5-0342767D776B}"/>
              </a:ext>
            </a:extLst>
          </p:cNvPr>
          <p:cNvSpPr txBox="1"/>
          <p:nvPr/>
        </p:nvSpPr>
        <p:spPr>
          <a:xfrm>
            <a:off x="4618852" y="5526661"/>
            <a:ext cx="202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498136" y="1083058"/>
            <a:ext cx="202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498137" y="2504673"/>
            <a:ext cx="202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234938" y="4023125"/>
            <a:ext cx="202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317040" y="5582613"/>
            <a:ext cx="202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53800" y="1044554"/>
            <a:ext cx="199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58418" y="2100822"/>
            <a:ext cx="178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6951162" y="3874759"/>
            <a:ext cx="178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6951162" y="5617730"/>
            <a:ext cx="178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3970294-B51E-4000-815F-6F58F258A153}"/>
                  </a:ext>
                </a:extLst>
              </p:cNvPr>
              <p:cNvSpPr/>
              <p:nvPr/>
            </p:nvSpPr>
            <p:spPr>
              <a:xfrm>
                <a:off x="-348792" y="788994"/>
                <a:ext cx="3193966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just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𝟑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𝟒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𝟓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𝟑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𝟕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𝟑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𝟑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𝟏𝟐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3970294-B51E-4000-815F-6F58F258A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8792" y="788994"/>
                <a:ext cx="3193966" cy="62478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59AA4F8-192A-4A77-A789-49EF0562B19A}"/>
                  </a:ext>
                </a:extLst>
              </p:cNvPr>
              <p:cNvSpPr/>
              <p:nvPr/>
            </p:nvSpPr>
            <p:spPr>
              <a:xfrm>
                <a:off x="4399531" y="292387"/>
                <a:ext cx="2780675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algn="ctr">
                  <a:defRPr/>
                </a:pPr>
                <a:r>
                  <a:rPr lang="en-GB" sz="2000" kern="50" dirty="0">
                    <a:solidFill>
                      <a:prstClr val="black"/>
                    </a:solidFill>
                    <a:latin typeface="Dyslexie" panose="02000000000000000000" pitchFamily="2" charset="0"/>
                    <a:ea typeface="Bitstream Vera Sans"/>
                    <a:cs typeface="Bitstream Vera Sans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kern="5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𝒙</m:t>
                    </m:r>
                    <m:r>
                      <a:rPr lang="en-GB" sz="2000" b="1" i="1" kern="5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=−</m:t>
                    </m:r>
                    <m:r>
                      <a:rPr lang="en-GB" sz="2000" b="1" i="1" kern="5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𝟗</m:t>
                    </m:r>
                    <m:r>
                      <a:rPr lang="en-GB" sz="2000" b="1" i="1" kern="5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, </m:t>
                    </m:r>
                    <m:r>
                      <a:rPr lang="en-GB" sz="2000" b="1" i="1" kern="5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𝒚</m:t>
                    </m:r>
                    <m:r>
                      <a:rPr lang="en-GB" sz="2000" b="1" i="1" kern="5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=−</m:t>
                    </m:r>
                    <m:r>
                      <a:rPr lang="en-GB" sz="2000" b="1" i="1" kern="5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𝟐</m:t>
                    </m:r>
                  </m:oMath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𝟔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𝟖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𝟔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𝟏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.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𝟓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𝟐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𝟒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59AA4F8-192A-4A77-A789-49EF0562B1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531" y="292387"/>
                <a:ext cx="2780675" cy="67403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E0F5517-070C-47AC-A935-E4D34F80F39E}"/>
              </a:ext>
            </a:extLst>
          </p:cNvPr>
          <p:cNvSpPr txBox="1"/>
          <p:nvPr/>
        </p:nvSpPr>
        <p:spPr>
          <a:xfrm>
            <a:off x="134911" y="0"/>
            <a:ext cx="319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Correct solution?</a:t>
            </a:r>
          </a:p>
        </p:txBody>
      </p:sp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498136" y="1083058"/>
            <a:ext cx="202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498137" y="2504673"/>
            <a:ext cx="202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234938" y="4023125"/>
            <a:ext cx="202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317040" y="5582613"/>
            <a:ext cx="202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53800" y="1044554"/>
            <a:ext cx="199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58418" y="2100822"/>
            <a:ext cx="178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6951162" y="3874759"/>
            <a:ext cx="178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6951162" y="5617730"/>
            <a:ext cx="178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3970294-B51E-4000-815F-6F58F258A153}"/>
                  </a:ext>
                </a:extLst>
              </p:cNvPr>
              <p:cNvSpPr/>
              <p:nvPr/>
            </p:nvSpPr>
            <p:spPr>
              <a:xfrm>
                <a:off x="-348792" y="788994"/>
                <a:ext cx="3193966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just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𝟑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𝟒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𝟓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𝟑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𝟕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𝟑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𝟑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𝟏𝟐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3970294-B51E-4000-815F-6F58F258A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8792" y="788994"/>
                <a:ext cx="3193966" cy="62478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59AA4F8-192A-4A77-A789-49EF0562B19A}"/>
                  </a:ext>
                </a:extLst>
              </p:cNvPr>
              <p:cNvSpPr/>
              <p:nvPr/>
            </p:nvSpPr>
            <p:spPr>
              <a:xfrm>
                <a:off x="4399531" y="292387"/>
                <a:ext cx="2780675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algn="ctr">
                  <a:defRPr/>
                </a:pPr>
                <a:r>
                  <a:rPr lang="en-GB" sz="2000" kern="50" dirty="0">
                    <a:solidFill>
                      <a:prstClr val="black"/>
                    </a:solidFill>
                    <a:latin typeface="Dyslexie" panose="02000000000000000000" pitchFamily="2" charset="0"/>
                    <a:ea typeface="Bitstream Vera Sans"/>
                    <a:cs typeface="Bitstream Vera Sans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kern="5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𝒙</m:t>
                    </m:r>
                    <m:r>
                      <a:rPr lang="en-GB" sz="2000" b="1" i="1" kern="5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=−</m:t>
                    </m:r>
                    <m:r>
                      <a:rPr lang="en-GB" sz="2000" b="1" i="1" kern="5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𝟗</m:t>
                    </m:r>
                    <m:r>
                      <a:rPr lang="en-GB" sz="2000" b="1" i="1" kern="5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, </m:t>
                    </m:r>
                    <m:r>
                      <a:rPr lang="en-GB" sz="2000" b="1" i="1" kern="5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𝒚</m:t>
                    </m:r>
                    <m:r>
                      <a:rPr lang="en-GB" sz="2000" b="1" i="1" kern="5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=−</m:t>
                    </m:r>
                    <m:r>
                      <a:rPr lang="en-GB" sz="2000" b="1" i="1" kern="5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Bitstream Vera Sans"/>
                        <a:cs typeface="Bitstream Vera Sans"/>
                      </a:rPr>
                      <m:t>𝟐</m:t>
                    </m:r>
                  </m:oMath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𝟔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𝟖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𝟔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𝟏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.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𝟓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𝟐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𝟒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ctr">
                  <a:defRPr/>
                </a:pPr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59AA4F8-192A-4A77-A789-49EF0562B1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531" y="292387"/>
                <a:ext cx="2780675" cy="67403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E0F5517-070C-47AC-A935-E4D34F80F39E}"/>
              </a:ext>
            </a:extLst>
          </p:cNvPr>
          <p:cNvSpPr txBox="1"/>
          <p:nvPr/>
        </p:nvSpPr>
        <p:spPr>
          <a:xfrm>
            <a:off x="134911" y="0"/>
            <a:ext cx="319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Correct solution?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91336B-0019-4F94-ACDB-39B36FDDC15D}"/>
              </a:ext>
            </a:extLst>
          </p:cNvPr>
          <p:cNvSpPr/>
          <p:nvPr/>
        </p:nvSpPr>
        <p:spPr>
          <a:xfrm>
            <a:off x="2491440" y="106349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37A62B8-78A5-4FF1-87F1-882C0426742F}"/>
              </a:ext>
            </a:extLst>
          </p:cNvPr>
          <p:cNvSpPr/>
          <p:nvPr/>
        </p:nvSpPr>
        <p:spPr>
          <a:xfrm>
            <a:off x="3564779" y="245474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7A72716-AEA8-4CB9-A4C2-F7881A7623F1}"/>
              </a:ext>
            </a:extLst>
          </p:cNvPr>
          <p:cNvSpPr/>
          <p:nvPr/>
        </p:nvSpPr>
        <p:spPr>
          <a:xfrm>
            <a:off x="2332829" y="552441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ACF0722-55B9-4EDA-B77B-9AE7653419A3}"/>
              </a:ext>
            </a:extLst>
          </p:cNvPr>
          <p:cNvSpPr/>
          <p:nvPr/>
        </p:nvSpPr>
        <p:spPr>
          <a:xfrm>
            <a:off x="3308097" y="397984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6DBD498-E22A-443E-B012-3534865CEA7B}"/>
              </a:ext>
            </a:extLst>
          </p:cNvPr>
          <p:cNvSpPr/>
          <p:nvPr/>
        </p:nvSpPr>
        <p:spPr>
          <a:xfrm>
            <a:off x="8164280" y="1028145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1D5A0B1-C743-4181-87CE-B0BEE5054B0C}"/>
              </a:ext>
            </a:extLst>
          </p:cNvPr>
          <p:cNvSpPr/>
          <p:nvPr/>
        </p:nvSpPr>
        <p:spPr>
          <a:xfrm>
            <a:off x="8164281" y="207345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E9D1084-0C44-44C5-BF0B-A2FDFA7A10FE}"/>
              </a:ext>
            </a:extLst>
          </p:cNvPr>
          <p:cNvSpPr/>
          <p:nvPr/>
        </p:nvSpPr>
        <p:spPr>
          <a:xfrm>
            <a:off x="7003336" y="384569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5DFBBC7-711C-4B96-9F2A-F508EEB05E36}"/>
              </a:ext>
            </a:extLst>
          </p:cNvPr>
          <p:cNvSpPr/>
          <p:nvPr/>
        </p:nvSpPr>
        <p:spPr>
          <a:xfrm>
            <a:off x="7982605" y="555952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1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3617074" y="107302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3503255" y="24022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3503255" y="405846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3617074" y="558492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2BD4534-E4AB-47A1-98EC-73C9F08BFFBE}"/>
                  </a:ext>
                </a:extLst>
              </p:cNvPr>
              <p:cNvSpPr/>
              <p:nvPr/>
            </p:nvSpPr>
            <p:spPr>
              <a:xfrm>
                <a:off x="309289" y="761330"/>
                <a:ext cx="3193966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=23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just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=19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𝟑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𝟒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𝟔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𝟐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𝟓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𝟕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𝟒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𝟏𝟐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2BD4534-E4AB-47A1-98EC-73C9F08BFF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89" y="761330"/>
                <a:ext cx="3193966" cy="62478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3617074" y="107302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3503255" y="24022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3503255" y="405846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3617074" y="558492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2BD4534-E4AB-47A1-98EC-73C9F08BFFBE}"/>
                  </a:ext>
                </a:extLst>
              </p:cNvPr>
              <p:cNvSpPr/>
              <p:nvPr/>
            </p:nvSpPr>
            <p:spPr>
              <a:xfrm>
                <a:off x="309289" y="761330"/>
                <a:ext cx="3193966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=23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 algn="just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=19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𝟑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𝟒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𝟔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𝟐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𝟓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𝟕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𝒙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𝟒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𝒚</m:t>
                      </m:r>
                      <m:r>
                        <a:rPr lang="en-GB" sz="2000" b="1" i="1" kern="5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lang="en-GB" sz="2000" b="1" i="1" kern="5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𝟏𝟐</m:t>
                      </m:r>
                    </m:oMath>
                  </m:oMathPara>
                </a14:m>
                <a:endParaRPr lang="en-GB" sz="2000" b="1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:endParaRPr lang="en-GB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2BD4534-E4AB-47A1-98EC-73C9F08BFF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89" y="761330"/>
                <a:ext cx="3193966" cy="62478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>
            <a:extLst>
              <a:ext uri="{FF2B5EF4-FFF2-40B4-BE49-F238E27FC236}">
                <a16:creationId xmlns:a16="http://schemas.microsoft.com/office/drawing/2014/main" id="{2F89E658-5957-4FB8-8069-793E28610AFE}"/>
              </a:ext>
            </a:extLst>
          </p:cNvPr>
          <p:cNvSpPr/>
          <p:nvPr/>
        </p:nvSpPr>
        <p:spPr>
          <a:xfrm>
            <a:off x="4494692" y="100371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765D108-E5F2-4A0B-93F2-BB1AD6975226}"/>
              </a:ext>
            </a:extLst>
          </p:cNvPr>
          <p:cNvSpPr/>
          <p:nvPr/>
        </p:nvSpPr>
        <p:spPr>
          <a:xfrm>
            <a:off x="3503255" y="231044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63F51BB-2B63-4533-AD66-D31A8D8A78BA}"/>
              </a:ext>
            </a:extLst>
          </p:cNvPr>
          <p:cNvSpPr/>
          <p:nvPr/>
        </p:nvSpPr>
        <p:spPr>
          <a:xfrm>
            <a:off x="4380873" y="396667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C139D5E-AF97-4F7D-9671-0D1EED0BCC5D}"/>
              </a:ext>
            </a:extLst>
          </p:cNvPr>
          <p:cNvSpPr/>
          <p:nvPr/>
        </p:nvSpPr>
        <p:spPr>
          <a:xfrm>
            <a:off x="4465990" y="549594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038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2094</TotalTime>
  <Words>659</Words>
  <Application>Microsoft Office PowerPoint</Application>
  <PresentationFormat>On-screen Show (4:3)</PresentationFormat>
  <Paragraphs>145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Bitstream Vera Sans</vt:lpstr>
      <vt:lpstr>Calibri</vt:lpstr>
      <vt:lpstr>Calibri Light</vt:lpstr>
      <vt:lpstr>Cambria Math</vt:lpstr>
      <vt:lpstr>Dyslexie</vt:lpstr>
      <vt:lpstr>Tinos</vt:lpstr>
      <vt:lpstr>Office Theme</vt:lpstr>
      <vt:lpstr>Linear simultaneous equations:  Correct solution? (step 7)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88</cp:revision>
  <dcterms:created xsi:type="dcterms:W3CDTF">2018-01-26T08:52:52Z</dcterms:created>
  <dcterms:modified xsi:type="dcterms:W3CDTF">2018-09-11T18:18:02Z</dcterms:modified>
</cp:coreProperties>
</file>